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694F623-401A-4276-970F-19E595E34DAE}" type="datetimeFigureOut">
              <a:rPr lang="ru-RU" smtClean="0"/>
              <a:pPr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76660E-7DB6-40A3-8F9A-DEB00D0146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Общая характеристика материка Южная Америка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2066" y="4572008"/>
            <a:ext cx="3886200" cy="21431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 презентации:</a:t>
            </a:r>
          </a:p>
          <a:p>
            <a:r>
              <a:rPr lang="ru-RU" sz="1800" dirty="0" smtClean="0"/>
              <a:t>учитель географии и биологии </a:t>
            </a:r>
          </a:p>
          <a:p>
            <a:r>
              <a:rPr lang="ru-RU" sz="1800" dirty="0" smtClean="0"/>
              <a:t>МКОУ </a:t>
            </a:r>
            <a:r>
              <a:rPr lang="ru-RU" sz="1800" dirty="0" err="1" smtClean="0"/>
              <a:t>Димитровская</a:t>
            </a:r>
            <a:r>
              <a:rPr lang="ru-RU" sz="1800" dirty="0" smtClean="0"/>
              <a:t> </a:t>
            </a:r>
            <a:r>
              <a:rPr lang="ru-RU" sz="1800" dirty="0" smtClean="0"/>
              <a:t>ООШ</a:t>
            </a:r>
          </a:p>
          <a:p>
            <a:r>
              <a:rPr lang="ru-RU" sz="1800" dirty="0" smtClean="0"/>
              <a:t>Воронежской обл., </a:t>
            </a:r>
          </a:p>
          <a:p>
            <a:r>
              <a:rPr lang="ru-RU" sz="1800" dirty="0" err="1" smtClean="0"/>
              <a:t>Таловского</a:t>
            </a:r>
            <a:r>
              <a:rPr lang="ru-RU" sz="1800" dirty="0" smtClean="0"/>
              <a:t> района</a:t>
            </a:r>
            <a:endParaRPr lang="ru-RU" sz="1800" dirty="0" smtClean="0"/>
          </a:p>
          <a:p>
            <a:r>
              <a:rPr lang="ru-RU" sz="1800" dirty="0" err="1" smtClean="0"/>
              <a:t>Буравлева</a:t>
            </a:r>
            <a:r>
              <a:rPr lang="ru-RU" sz="1800" dirty="0" smtClean="0"/>
              <a:t> М.В.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Внутренние воды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512605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Реки -большая часть их принадлежат бассейну Атлантическому океану</a:t>
            </a:r>
          </a:p>
          <a:p>
            <a:r>
              <a:rPr lang="ru-RU" dirty="0" smtClean="0"/>
              <a:t>Крупные реки- Парана, Ориноко, Амазонка имеют дождевое питание</a:t>
            </a:r>
          </a:p>
          <a:p>
            <a:r>
              <a:rPr lang="ru-RU" dirty="0" smtClean="0"/>
              <a:t>Самое высокогорное озеро- Титикака, лагунное Маракайбо, </a:t>
            </a:r>
            <a:r>
              <a:rPr lang="ru-RU" dirty="0" err="1" smtClean="0"/>
              <a:t>множесто</a:t>
            </a:r>
            <a:r>
              <a:rPr lang="ru-RU" dirty="0" smtClean="0"/>
              <a:t> озер –стариц</a:t>
            </a:r>
          </a:p>
          <a:p>
            <a:r>
              <a:rPr lang="ru-RU" dirty="0" smtClean="0"/>
              <a:t>Водопад </a:t>
            </a:r>
            <a:r>
              <a:rPr lang="ru-RU" dirty="0" err="1" smtClean="0"/>
              <a:t>Анхель</a:t>
            </a:r>
            <a:r>
              <a:rPr lang="ru-RU" dirty="0" smtClean="0"/>
              <a:t>- самый высокий, а </a:t>
            </a:r>
            <a:r>
              <a:rPr lang="ru-RU" dirty="0" err="1" smtClean="0"/>
              <a:t>Игуаса</a:t>
            </a:r>
            <a:r>
              <a:rPr lang="ru-RU" dirty="0" smtClean="0"/>
              <a:t>- включает 275 водопадов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паран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285861"/>
            <a:ext cx="4572032" cy="40965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Маракайбо</a:t>
            </a:r>
            <a:endParaRPr lang="ru-RU" dirty="0"/>
          </a:p>
        </p:txBody>
      </p:sp>
      <p:pic>
        <p:nvPicPr>
          <p:cNvPr id="7" name="Содержимое 6" descr="Маракайб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5" y="1214422"/>
            <a:ext cx="8108037" cy="5143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/>
              <a:t>Озеро Титикака</a:t>
            </a:r>
            <a:endParaRPr lang="ru-RU" dirty="0"/>
          </a:p>
        </p:txBody>
      </p:sp>
      <p:pic>
        <p:nvPicPr>
          <p:cNvPr id="7" name="Содержимое 4" descr="Титика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6987530" cy="5445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Анхель</a:t>
            </a:r>
            <a:endParaRPr lang="ru-RU" dirty="0"/>
          </a:p>
        </p:txBody>
      </p:sp>
      <p:pic>
        <p:nvPicPr>
          <p:cNvPr id="4" name="Содержимое 3" descr="анхель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Игуаса</a:t>
            </a:r>
            <a:endParaRPr lang="ru-RU" dirty="0"/>
          </a:p>
        </p:txBody>
      </p:sp>
      <p:pic>
        <p:nvPicPr>
          <p:cNvPr id="4" name="Содержимое 3" descr="Игуасу 275 водопад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69966"/>
            <a:ext cx="8229600" cy="3797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Природные зоны </a:t>
            </a:r>
            <a:endParaRPr lang="ru-RU" dirty="0"/>
          </a:p>
        </p:txBody>
      </p:sp>
      <p:pic>
        <p:nvPicPr>
          <p:cNvPr id="4" name="Содержимое 3" descr="природные зо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928670"/>
            <a:ext cx="5286412" cy="5766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Органический мир: в Южной Америке много эндемиков</a:t>
            </a:r>
            <a:endParaRPr lang="ru-RU" dirty="0"/>
          </a:p>
        </p:txBody>
      </p:sp>
      <p:pic>
        <p:nvPicPr>
          <p:cNvPr id="4" name="Содержимое 3" descr="бромел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4261757" cy="2774581"/>
          </a:xfrm>
        </p:spPr>
      </p:pic>
      <p:pic>
        <p:nvPicPr>
          <p:cNvPr id="4098" name="Picture 2" descr="C:\Documents and Settings\User\Рабочий стол\настур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5330826" cy="399812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кактус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143248"/>
            <a:ext cx="5357850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8082" y="3000372"/>
            <a:ext cx="178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НАСТУРЦИЯ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643314"/>
            <a:ext cx="1333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БРОМЕЛИЯ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607220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Растительность пустыни </a:t>
            </a:r>
            <a:r>
              <a:rPr lang="ru-RU" dirty="0" err="1" smtClean="0"/>
              <a:t>Атакама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Эндемичные</a:t>
            </a:r>
            <a:r>
              <a:rPr lang="ru-RU" dirty="0" smtClean="0"/>
              <a:t> животные</a:t>
            </a:r>
            <a:endParaRPr lang="ru-RU" dirty="0"/>
          </a:p>
        </p:txBody>
      </p:sp>
      <p:pic>
        <p:nvPicPr>
          <p:cNvPr id="4" name="Содержимое 3" descr="тука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2144712"/>
            <a:ext cx="6667500" cy="4048125"/>
          </a:xfrm>
        </p:spPr>
      </p:pic>
      <p:pic>
        <p:nvPicPr>
          <p:cNvPr id="5" name="Рисунок 4" descr="броненос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6952" y="3080652"/>
            <a:ext cx="1530096" cy="996696"/>
          </a:xfrm>
          <a:prstGeom prst="rect">
            <a:avLst/>
          </a:prstGeom>
        </p:spPr>
      </p:pic>
      <p:pic>
        <p:nvPicPr>
          <p:cNvPr id="6" name="Рисунок 5" descr="колибр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482159"/>
            <a:ext cx="8572559" cy="6375842"/>
          </a:xfrm>
          <a:prstGeom prst="rect">
            <a:avLst/>
          </a:prstGeom>
        </p:spPr>
      </p:pic>
      <p:pic>
        <p:nvPicPr>
          <p:cNvPr id="7" name="Рисунок 6" descr="ленив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42852"/>
            <a:ext cx="8572560" cy="6306504"/>
          </a:xfrm>
          <a:prstGeom prst="rect">
            <a:avLst/>
          </a:prstGeom>
        </p:spPr>
      </p:pic>
      <p:pic>
        <p:nvPicPr>
          <p:cNvPr id="8" name="Рисунок 7" descr="нанду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42852"/>
            <a:ext cx="8572500" cy="6715148"/>
          </a:xfrm>
          <a:prstGeom prst="rect">
            <a:avLst/>
          </a:prstGeom>
        </p:spPr>
      </p:pic>
      <p:pic>
        <p:nvPicPr>
          <p:cNvPr id="9" name="Рисунок 8" descr="попуга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42852"/>
            <a:ext cx="8572560" cy="6715148"/>
          </a:xfrm>
          <a:prstGeom prst="rect">
            <a:avLst/>
          </a:prstGeom>
        </p:spPr>
      </p:pic>
      <p:pic>
        <p:nvPicPr>
          <p:cNvPr id="5122" name="Picture 2" descr="C:\Documents and Settings\User\Рабочий стол\броненосе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1573" y="142852"/>
            <a:ext cx="8882427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богатства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Полезные ископаемые: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Железные, урановые, алюминиевые руды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Гвианское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Бразильское)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Нефть и газ (Амазонская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низм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.)</a:t>
            </a: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Цветные и драгоценные металлы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(Анды)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Растения: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Кофе,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Сахарный тростник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Хлопчатник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Ананасы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Бананы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Табак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Какао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Южная Америка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Площадь18 ,1 млн. км </a:t>
            </a:r>
            <a:r>
              <a:rPr lang="ru-RU" dirty="0" err="1" smtClean="0">
                <a:solidFill>
                  <a:schemeClr val="bg1"/>
                </a:solidFill>
              </a:rPr>
              <a:t>кв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Самая высокая точка г. </a:t>
            </a:r>
            <a:r>
              <a:rPr lang="ru-RU" dirty="0" err="1" smtClean="0">
                <a:solidFill>
                  <a:schemeClr val="bg1"/>
                </a:solidFill>
              </a:rPr>
              <a:t>Аконкагуа</a:t>
            </a:r>
            <a:r>
              <a:rPr lang="ru-RU" dirty="0" smtClean="0">
                <a:solidFill>
                  <a:schemeClr val="bg1"/>
                </a:solidFill>
              </a:rPr>
              <a:t> 6960 м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Протяженность с  севера на юг 7640км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запада на восток 4990 км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карат Юамер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857232"/>
            <a:ext cx="4270288" cy="571504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286248" y="3286124"/>
            <a:ext cx="1500198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Documents and Settings\User\Рабочий стол\г Аконкагу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8429684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В Южной Америке самая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Амазонская низ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643865" cy="573289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71670" y="1285860"/>
            <a:ext cx="500066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800" dirty="0" smtClean="0"/>
              <a:t>большая Амазонская низменность и река Амазонка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Южной Америке самый большой водопад </a:t>
            </a:r>
            <a:r>
              <a:rPr lang="ru-RU" dirty="0" err="1" smtClean="0"/>
              <a:t>Анхель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214818"/>
            <a:ext cx="500066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3074" name="Picture 2" descr="C:\Documents and Settings\User\Рабочий стол\Анх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999449" cy="53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Южной Америке самая длинная горная система - Анды</a:t>
            </a:r>
            <a:endParaRPr lang="ru-RU" dirty="0"/>
          </a:p>
        </p:txBody>
      </p:sp>
      <p:pic>
        <p:nvPicPr>
          <p:cNvPr id="4" name="Содержимое 3" descr="карат Юамери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6315" y="1722438"/>
            <a:ext cx="3120370" cy="452596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2428868"/>
            <a:ext cx="4038600" cy="3597269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Южная Америка самый влажный и самый зеленый материк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928794" y="1214422"/>
            <a:ext cx="5429288" cy="26432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428737"/>
            <a:ext cx="4352956" cy="48196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Определите положение по отношению экватору, тропикам, полярному кругу, начальному меридиану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Какие океаны, моря омывают материк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Чем отделен материк от других материков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Береговая линия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9"/>
            <a:ext cx="4038600" cy="489110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Нанесите на контурную карту крайние точки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Океаны и море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Панамский канал, Магелланов пролив, пролив Дрейка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Острова Огненная Земля,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Галапагоские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Фолклендские, Тринидад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071570"/>
          </a:xfrm>
        </p:spPr>
        <p:txBody>
          <a:bodyPr/>
          <a:lstStyle/>
          <a:p>
            <a:r>
              <a:rPr lang="ru-RU" dirty="0" smtClean="0"/>
              <a:t>Соотнесите карты</a:t>
            </a:r>
            <a:endParaRPr lang="ru-RU" dirty="0"/>
          </a:p>
        </p:txBody>
      </p:sp>
      <p:pic>
        <p:nvPicPr>
          <p:cNvPr id="5" name="Содержимое 4" descr="тектоническая Ю 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000" r="14516" b="2667"/>
          <a:stretch>
            <a:fillRect/>
          </a:stretch>
        </p:blipFill>
        <p:spPr>
          <a:xfrm>
            <a:off x="142844" y="1428736"/>
            <a:ext cx="4929222" cy="4786346"/>
          </a:xfrm>
        </p:spPr>
      </p:pic>
      <p:pic>
        <p:nvPicPr>
          <p:cNvPr id="6" name="Содержимое 5" descr="карат Юамери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50158" y="857232"/>
            <a:ext cx="3893842" cy="5647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Рельеф отражает особенности строения земной коры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 древней Южно-Американской платформе выделяют:</a:t>
            </a:r>
          </a:p>
          <a:p>
            <a:pPr>
              <a:buNone/>
            </a:pPr>
            <a:r>
              <a:rPr lang="ru-RU" dirty="0" smtClean="0"/>
              <a:t>А) щиты- </a:t>
            </a:r>
            <a:r>
              <a:rPr lang="ru-RU" dirty="0" err="1" smtClean="0"/>
              <a:t>Бразилское</a:t>
            </a:r>
            <a:r>
              <a:rPr lang="ru-RU" dirty="0" smtClean="0"/>
              <a:t> и </a:t>
            </a:r>
            <a:r>
              <a:rPr lang="ru-RU" dirty="0" err="1" smtClean="0"/>
              <a:t>Гвианское</a:t>
            </a:r>
            <a:r>
              <a:rPr lang="ru-RU" dirty="0" smtClean="0"/>
              <a:t> плоскогорье</a:t>
            </a:r>
          </a:p>
          <a:p>
            <a:pPr>
              <a:buNone/>
            </a:pPr>
            <a:r>
              <a:rPr lang="ru-RU" dirty="0" smtClean="0"/>
              <a:t>Б)плиты- Амазонская, </a:t>
            </a:r>
            <a:r>
              <a:rPr lang="ru-RU" dirty="0" err="1" smtClean="0"/>
              <a:t>Оринокская</a:t>
            </a:r>
            <a:r>
              <a:rPr lang="ru-RU" dirty="0" smtClean="0"/>
              <a:t>, </a:t>
            </a:r>
            <a:r>
              <a:rPr lang="ru-RU" dirty="0" err="1" smtClean="0"/>
              <a:t>Ла-Платская</a:t>
            </a:r>
            <a:r>
              <a:rPr lang="ru-RU" dirty="0" smtClean="0"/>
              <a:t> низменности</a:t>
            </a:r>
          </a:p>
          <a:p>
            <a:pPr>
              <a:buNone/>
            </a:pPr>
            <a:r>
              <a:rPr lang="ru-RU" dirty="0" smtClean="0"/>
              <a:t>В) ступенчатое плато- </a:t>
            </a:r>
            <a:r>
              <a:rPr lang="ru-RU" dirty="0" err="1" smtClean="0"/>
              <a:t>Патагония</a:t>
            </a:r>
            <a:endParaRPr lang="ru-RU" dirty="0"/>
          </a:p>
        </p:txBody>
      </p:sp>
      <p:pic>
        <p:nvPicPr>
          <p:cNvPr id="5" name="Содержимое 4" descr="карат Юамерик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7315" y="1722438"/>
            <a:ext cx="3120370" cy="4525962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3857620" y="3143248"/>
            <a:ext cx="3214710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571736" y="2857496"/>
            <a:ext cx="385765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86182" y="3286124"/>
            <a:ext cx="257176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857488" y="2714620"/>
            <a:ext cx="3143272" cy="171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643042" y="4572008"/>
            <a:ext cx="478634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143108" y="5286388"/>
            <a:ext cx="40719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Южной Америки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4352956" cy="52149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Основная часть расположена в жарких климатических поясах, только узкая полоса в южной части – в умеренном климате, в Андах высокогорный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Сильное влияние оказывают течения и постоянные ветры- пассаты, западные ветры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Анды препятствуют проникновению воздуха с Тихого океана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климатич пояса Ю.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8603" y="1722438"/>
            <a:ext cx="377779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327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Общая характеристика материка Южная Америка</vt:lpstr>
      <vt:lpstr>Южная Америка</vt:lpstr>
      <vt:lpstr>В Южной Америке самая</vt:lpstr>
      <vt:lpstr>В Южной Америке самый большой водопад Анхель</vt:lpstr>
      <vt:lpstr>В Южной Америке самая длинная горная система - Анды</vt:lpstr>
      <vt:lpstr>Географическое положение</vt:lpstr>
      <vt:lpstr>Соотнесите карты</vt:lpstr>
      <vt:lpstr>Рельеф отражает особенности строения земной коры</vt:lpstr>
      <vt:lpstr>Климат Южной Америки</vt:lpstr>
      <vt:lpstr>Внутренние воды </vt:lpstr>
      <vt:lpstr>Озеро Маракайбо</vt:lpstr>
      <vt:lpstr>Озеро Титикака</vt:lpstr>
      <vt:lpstr>Водопад Анхель</vt:lpstr>
      <vt:lpstr>Водопад Игуаса</vt:lpstr>
      <vt:lpstr>Природные зоны </vt:lpstr>
      <vt:lpstr>Органический мир: в Южной Америке много эндемиков</vt:lpstr>
      <vt:lpstr>Эндемичные животные</vt:lpstr>
      <vt:lpstr>Природные богатства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Америка</dc:title>
  <dc:creator>User</dc:creator>
  <cp:lastModifiedBy>User</cp:lastModifiedBy>
  <cp:revision>15</cp:revision>
  <dcterms:created xsi:type="dcterms:W3CDTF">2017-12-10T17:13:21Z</dcterms:created>
  <dcterms:modified xsi:type="dcterms:W3CDTF">2017-12-24T15:29:15Z</dcterms:modified>
</cp:coreProperties>
</file>