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4" r:id="rId9"/>
    <p:sldId id="266" r:id="rId10"/>
    <p:sldId id="270" r:id="rId11"/>
    <p:sldId id="267" r:id="rId12"/>
    <p:sldId id="268" r:id="rId13"/>
    <p:sldId id="262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9154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10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61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255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655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381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341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350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667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3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523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424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954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13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443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88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25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213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318630" y="383884"/>
            <a:ext cx="7533524" cy="2761821"/>
          </a:xfrm>
        </p:spPr>
        <p:txBody>
          <a:bodyPr>
            <a:normAutofit/>
          </a:bodyPr>
          <a:lstStyle/>
          <a:p>
            <a:r>
              <a:rPr lang="ru-RU" sz="5400" dirty="0" smtClean="0"/>
              <a:t>"</a:t>
            </a:r>
            <a:r>
              <a:rPr lang="ru-RU" sz="5400" dirty="0"/>
              <a:t>Географы в годы Великой Отечественной войны</a:t>
            </a:r>
            <a:r>
              <a:rPr lang="ru-RU" sz="5400" dirty="0" smtClean="0"/>
              <a:t>"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449917" y="3214227"/>
            <a:ext cx="7512060" cy="1366277"/>
          </a:xfrm>
        </p:spPr>
        <p:txBody>
          <a:bodyPr/>
          <a:lstStyle/>
          <a:p>
            <a:r>
              <a:rPr lang="ru-RU" sz="2000" dirty="0" smtClean="0"/>
              <a:t>                        Работу </a:t>
            </a:r>
            <a:r>
              <a:rPr lang="ru-RU" sz="2000" dirty="0"/>
              <a:t>выполнил Ученик </a:t>
            </a:r>
            <a:r>
              <a:rPr lang="ru-RU" sz="2000" dirty="0" smtClean="0"/>
              <a:t>8 </a:t>
            </a:r>
            <a:r>
              <a:rPr lang="ru-RU" sz="2000" dirty="0"/>
              <a:t>класса                                                                                                                                         </a:t>
            </a:r>
            <a:endParaRPr lang="ru-RU" sz="2000" dirty="0" smtClean="0"/>
          </a:p>
          <a:p>
            <a:r>
              <a:rPr lang="ru-RU" sz="2000" dirty="0" smtClean="0"/>
              <a:t>МКОУ СОШ </a:t>
            </a:r>
            <a:r>
              <a:rPr lang="ru-RU" sz="2000" dirty="0"/>
              <a:t>№11 Ст. </a:t>
            </a:r>
            <a:r>
              <a:rPr lang="ru-RU" sz="2000" dirty="0" smtClean="0"/>
              <a:t>Георгиевская</a:t>
            </a:r>
          </a:p>
          <a:p>
            <a:r>
              <a:rPr lang="ru-RU" sz="2000" dirty="0" smtClean="0"/>
              <a:t>Сидоренко Александр                                                                                                     </a:t>
            </a:r>
            <a:endParaRPr lang="ru-RU" sz="2000" dirty="0"/>
          </a:p>
          <a:p>
            <a:r>
              <a:rPr lang="ru-RU" dirty="0" smtClean="0">
                <a:solidFill>
                  <a:schemeClr val="tx1"/>
                </a:solidFill>
              </a:rPr>
              <a:t>Руководитель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Узденова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ю.Н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14930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731" y="188640"/>
            <a:ext cx="7797662" cy="1158140"/>
          </a:xfrm>
        </p:spPr>
        <p:txBody>
          <a:bodyPr/>
          <a:lstStyle/>
          <a:p>
            <a:r>
              <a:rPr lang="ru-RU" dirty="0"/>
              <a:t>Географы и горы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15290" y="1268759"/>
            <a:ext cx="3989158" cy="4105826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феврале 1943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альпинисты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приказ: снимут с вершины Кавказа фашистские вымпелы и установят Государственный флаг СССР.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C:\Users\Ольга\Desktop\кавказ\image8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59"/>
            <a:ext cx="4027934" cy="410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440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055" y="182628"/>
            <a:ext cx="7797662" cy="1158140"/>
          </a:xfrm>
        </p:spPr>
        <p:txBody>
          <a:bodyPr/>
          <a:lstStyle/>
          <a:p>
            <a:r>
              <a:rPr lang="ru-RU" dirty="0" smtClean="0"/>
              <a:t>РОЛЬ </a:t>
            </a:r>
            <a:r>
              <a:rPr lang="ru-RU" dirty="0" smtClean="0"/>
              <a:t>МЕТЕОРОЛОГОВ.</a:t>
            </a:r>
            <a:br>
              <a:rPr lang="ru-RU" dirty="0" smtClean="0"/>
            </a:br>
            <a:r>
              <a:rPr lang="ru-RU" sz="4000" dirty="0" smtClean="0"/>
              <a:t>«Обрезанная карта»</a:t>
            </a: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932040" y="1340768"/>
            <a:ext cx="3814904" cy="43204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задача метеорологов - обеспечение всех родов войск гидрометеорологической. информацией и прогнозами погоды. Сведения о погоде, прогнозы были засекречены и передавались секретными кодами.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4" descr="https://im0-tub-ru.yandex.net/i?id=21e0588665e94c2d3664ff1832d723b0&amp;n=33&amp;w=282&amp;h=150"/>
          <p:cNvSpPr>
            <a:spLocks noGrp="1" noChangeAspect="1" noChangeArrowheads="1"/>
          </p:cNvSpPr>
          <p:nvPr>
            <p:ph sz="quarter" idx="13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879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797662" cy="1158140"/>
          </a:xfrm>
        </p:spPr>
        <p:txBody>
          <a:bodyPr/>
          <a:lstStyle/>
          <a:p>
            <a:r>
              <a:rPr lang="ru-RU" dirty="0"/>
              <a:t>геологические отряды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88024" y="982096"/>
            <a:ext cx="3960440" cy="46071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Военно-геологические отряды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давали оперативные сведения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свойствах пород,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озерных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болотных водах, 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состоянии дорог, мостов и переправ, выявляли необходимые для ремонта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 строительные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занимались поисками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стратегического сырья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нефти, железной руды и др. полезных ископаемых, необходимых для работы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оборонной промышленности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1233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14351" y="188641"/>
            <a:ext cx="7797662" cy="1649126"/>
          </a:xfrm>
        </p:spPr>
        <p:txBody>
          <a:bodyPr/>
          <a:lstStyle/>
          <a:p>
            <a:pPr algn="ctr"/>
            <a:r>
              <a:rPr lang="ru-RU" sz="3600" dirty="0" smtClean="0"/>
              <a:t>Имена учёных-географов</a:t>
            </a:r>
            <a:br>
              <a:rPr lang="ru-RU" sz="3600" dirty="0" smtClean="0"/>
            </a:br>
            <a:r>
              <a:rPr lang="ru-RU" sz="3600" dirty="0" smtClean="0"/>
              <a:t>участников Великой отечественной войны.</a:t>
            </a:r>
            <a:endParaRPr lang="ru-RU" sz="36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Академик </a:t>
            </a:r>
            <a:r>
              <a:rPr lang="ru-RU" dirty="0" smtClean="0"/>
              <a:t> А.Е</a:t>
            </a:r>
            <a:r>
              <a:rPr lang="ru-RU" dirty="0"/>
              <a:t>. </a:t>
            </a:r>
            <a:r>
              <a:rPr lang="ru-RU" dirty="0" smtClean="0"/>
              <a:t>Ферсман</a:t>
            </a:r>
          </a:p>
          <a:p>
            <a:r>
              <a:rPr lang="ru-RU" dirty="0"/>
              <a:t>Доктор географических наук, выдающийся </a:t>
            </a:r>
            <a:r>
              <a:rPr lang="ru-RU" dirty="0" smtClean="0"/>
              <a:t>океанограф               </a:t>
            </a:r>
            <a:r>
              <a:rPr lang="ru-RU" dirty="0"/>
              <a:t>М.М. Сомов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К.И.Марков</a:t>
            </a:r>
            <a:r>
              <a:rPr lang="ru-RU" dirty="0" smtClean="0"/>
              <a:t>, </a:t>
            </a:r>
            <a:r>
              <a:rPr lang="ru-RU" dirty="0"/>
              <a:t>В.С. </a:t>
            </a:r>
            <a:r>
              <a:rPr lang="ru-RU" dirty="0" smtClean="0"/>
              <a:t>Преображенский, </a:t>
            </a:r>
            <a:r>
              <a:rPr lang="ru-RU" dirty="0"/>
              <a:t>Ю.И</a:t>
            </a:r>
            <a:r>
              <a:rPr lang="ru-RU" dirty="0" smtClean="0"/>
              <a:t>. Ефремов, Л.С</a:t>
            </a:r>
            <a:r>
              <a:rPr lang="ru-RU" dirty="0"/>
              <a:t>. </a:t>
            </a:r>
            <a:r>
              <a:rPr lang="ru-RU" dirty="0" smtClean="0"/>
              <a:t>Абрамов, </a:t>
            </a:r>
            <a:r>
              <a:rPr lang="ru-RU" dirty="0" err="1" smtClean="0"/>
              <a:t>Ю.Г.Саушкин</a:t>
            </a:r>
            <a:r>
              <a:rPr lang="ru-RU" dirty="0" smtClean="0"/>
              <a:t>, </a:t>
            </a:r>
            <a:r>
              <a:rPr lang="ru-RU" dirty="0"/>
              <a:t>И.П. </a:t>
            </a:r>
            <a:r>
              <a:rPr lang="ru-RU" dirty="0" smtClean="0"/>
              <a:t>Герасимов, </a:t>
            </a:r>
            <a:r>
              <a:rPr lang="ru-RU" dirty="0" err="1" smtClean="0"/>
              <a:t>А.М.Комков</a:t>
            </a:r>
            <a:r>
              <a:rPr lang="ru-RU" dirty="0" smtClean="0"/>
              <a:t>, </a:t>
            </a:r>
            <a:r>
              <a:rPr lang="ru-RU" dirty="0"/>
              <a:t>Н.В. </a:t>
            </a:r>
            <a:r>
              <a:rPr lang="ru-RU" dirty="0" smtClean="0"/>
              <a:t>Андреев,                                    Н.А</a:t>
            </a:r>
            <a:r>
              <a:rPr lang="ru-RU" dirty="0"/>
              <a:t>. </a:t>
            </a:r>
            <a:r>
              <a:rPr lang="ru-RU" dirty="0" smtClean="0"/>
              <a:t>Максимов, </a:t>
            </a:r>
            <a:r>
              <a:rPr lang="ru-RU" dirty="0" err="1" smtClean="0"/>
              <a:t>И.С.Матрусов</a:t>
            </a:r>
            <a:r>
              <a:rPr lang="ru-RU" dirty="0"/>
              <a:t>, В.П. </a:t>
            </a:r>
            <a:r>
              <a:rPr lang="ru-RU" dirty="0" err="1"/>
              <a:t>Максаковский</a:t>
            </a:r>
            <a:r>
              <a:rPr lang="ru-RU" dirty="0"/>
              <a:t>, И.А. Ерофеев</a:t>
            </a:r>
            <a:r>
              <a:rPr lang="ru-RU" dirty="0" smtClean="0"/>
              <a:t> и другие.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544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dirty="0">
                <a:latin typeface="Calibri" panose="020F0502020204030204" pitchFamily="34" charset="0"/>
              </a:rPr>
              <a:t>Спасибо всем, кто дал нам мир!</a:t>
            </a:r>
            <a:br>
              <a:rPr lang="ru-RU" altLang="ru-RU" b="1" dirty="0">
                <a:latin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altLang="ru-RU" dirty="0">
                <a:latin typeface="Calibri" panose="020F0502020204030204" pitchFamily="34" charset="0"/>
              </a:rPr>
              <a:t>«Знать географию – значит победить!»</a:t>
            </a:r>
          </a:p>
        </p:txBody>
      </p:sp>
    </p:spTree>
    <p:extLst>
      <p:ext uri="{BB962C8B-B14F-4D97-AF65-F5344CB8AC3E}">
        <p14:creationId xmlns:p14="http://schemas.microsoft.com/office/powerpoint/2010/main" val="2836917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748" y="332819"/>
            <a:ext cx="7797662" cy="1151965"/>
          </a:xfrm>
        </p:spPr>
        <p:txBody>
          <a:bodyPr/>
          <a:lstStyle/>
          <a:p>
            <a:r>
              <a:rPr lang="ru-RU" dirty="0"/>
              <a:t>Задачи: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14350" y="1484784"/>
            <a:ext cx="7946081" cy="388980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отрасли географии и их вклад в Победу во время великой отечественной войны.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.Воспитывать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патриотизма, гордости за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 людей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мирной профессии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-географов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победу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Фашистской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Германией.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533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 :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практическую, и теоретическую помощь военным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ученых-географов.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894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Память о </a:t>
            </a:r>
            <a:r>
              <a:rPr lang="ru-RU" sz="2800" dirty="0"/>
              <a:t>тех, кто своим ратным подвигом и самоотверженным трудом в тылу и на фронте, добыл </a:t>
            </a:r>
            <a:r>
              <a:rPr lang="ru-RU" sz="2800" dirty="0" smtClean="0"/>
              <a:t>дорогую победу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8908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4351" y="188640"/>
            <a:ext cx="7797662" cy="1655300"/>
          </a:xfrm>
        </p:spPr>
        <p:txBody>
          <a:bodyPr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Евгеньевич Ферсман.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комиссии геолого-географического 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обслуживания Советской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Армии.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3851920" y="1843940"/>
            <a:ext cx="4824536" cy="3530645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готовили военно-географические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описания местности;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 на фронте и в специальных частях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погоды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гидрологи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прогнозировали состояние водных рубежей; - С июля по декабрь 1941 г.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геодезисты, топографы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картографы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осуществили съемку местности на площади более 500 тыс. км2, составили более 2 тыс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листов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 разного масштаба.</a:t>
            </a:r>
          </a:p>
        </p:txBody>
      </p:sp>
      <p:pic>
        <p:nvPicPr>
          <p:cNvPr id="7" name="Picture 2" descr="C:\Users\Ольга\Desktop\ФерсманАлександрЕвгеньевич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01766"/>
            <a:ext cx="2880320" cy="378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254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dirty="0">
                <a:latin typeface="Calibri" panose="020F0502020204030204" pitchFamily="34" charset="0"/>
              </a:rPr>
              <a:t>«Топографы – это глаза армии»</a:t>
            </a:r>
            <a:r>
              <a:rPr lang="ru-RU" altLang="ru-RU" dirty="0">
                <a:latin typeface="Calibri" panose="020F0502020204030204" pitchFamily="34" charset="0"/>
              </a:rPr>
              <a:t/>
            </a:r>
            <a:br>
              <a:rPr lang="ru-RU" altLang="ru-RU" dirty="0">
                <a:latin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4"/>
          </p:nvPr>
        </p:nvSpPr>
        <p:spPr>
          <a:xfrm>
            <a:off x="4495478" y="1556792"/>
            <a:ext cx="3964954" cy="3817793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 одна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военная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проходила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карт. 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необходимый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местности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ориентации и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войсками. </a:t>
            </a:r>
          </a:p>
          <a:p>
            <a:endParaRPr lang="ru-RU" dirty="0"/>
          </a:p>
        </p:txBody>
      </p:sp>
      <p:pic>
        <p:nvPicPr>
          <p:cNvPr id="9" name="Picture 2" descr="http://1941-1945.at.ua/_ph/8/2/22310801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2" y="1556792"/>
            <a:ext cx="3116880" cy="381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258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860032" y="296792"/>
            <a:ext cx="3816424" cy="529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июля по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 1941 г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геодезисты, топографы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картографы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осуществили съемку местности на площади более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 тыс. кв. км,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составили более 2 тыс. листов карт разного масштаба. В блокадном Ленинграде под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обстрелом немецкой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артиллерии, в холод и голод картографы составляли, чертили, печатали карты, не прерывая работу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 на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день.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4" descr="http://im7-tub-ru.yandex.net/i?id=137980365-31-72&amp;n=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02" y="2750931"/>
            <a:ext cx="4468329" cy="275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cs419118.vk.me/v419118027/3bb0/cXqaC88-Rf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30" y="296792"/>
            <a:ext cx="3427412" cy="261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376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797662" cy="1158140"/>
          </a:xfrm>
        </p:spPr>
        <p:txBody>
          <a:bodyPr/>
          <a:lstStyle/>
          <a:p>
            <a:r>
              <a:rPr lang="ru-RU" dirty="0" smtClean="0"/>
              <a:t>Гидрологи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495478" y="332656"/>
            <a:ext cx="4180978" cy="504192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некоторых гидрологических станциях наблюдения не прерывались даже в тылу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врага.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гидрологи помогали преодолевать водные рубежи,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болота. Гидрологи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устанавливали ширину и глубину рек, наличие бродов,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течения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характер берегов и дна, заболоченность поймы. В-сентябре 1943 г. форсирование рек Десны,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Сожи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Днепра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войсками 1-го Белорусского фронта было успешно исполнено с учетом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этих рек.</a:t>
            </a:r>
          </a:p>
        </p:txBody>
      </p:sp>
      <p:pic>
        <p:nvPicPr>
          <p:cNvPr id="6" name="Picture 3" descr="C:\Users\Ольга\Desktop\сиваш\d2a0d17a949ccd35ea1eec450ef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94288"/>
            <a:ext cx="3470480" cy="305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Ольга\Desktop\сиваш\s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374" y="3429000"/>
            <a:ext cx="3169493" cy="21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114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797662" cy="1158140"/>
          </a:xfrm>
        </p:spPr>
        <p:txBody>
          <a:bodyPr/>
          <a:lstStyle/>
          <a:p>
            <a:r>
              <a:rPr lang="ru-RU" dirty="0"/>
              <a:t>Географы и горы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4008" y="548680"/>
            <a:ext cx="4030928" cy="5040560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войны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Приэльбрусье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шли жестокие бои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фашистами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Советские альпинисты заступали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гарнизоны перевалов, горнострелковые отряды.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Немцы собирались захватить Кавказ, с целью получения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нефти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выхода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южной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границе. Памятник воинам – альпинистам установлен на северном склоне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Санчарского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перевала.</a:t>
            </a:r>
          </a:p>
        </p:txBody>
      </p:sp>
      <p:pic>
        <p:nvPicPr>
          <p:cNvPr id="5" name="Picture 1" descr="C:\Users\Ольга\Desktop\кавказ\200611120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424847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8307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118</TotalTime>
  <Words>538</Words>
  <Application>Microsoft Office PowerPoint</Application>
  <PresentationFormat>Экран (4:3)</PresentationFormat>
  <Paragraphs>46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Impact</vt:lpstr>
      <vt:lpstr>Times New Roman</vt:lpstr>
      <vt:lpstr>Главное мероприятие</vt:lpstr>
      <vt:lpstr>"Географы в годы Великой Отечественной войны"</vt:lpstr>
      <vt:lpstr>Задачи:</vt:lpstr>
      <vt:lpstr>Цели :</vt:lpstr>
      <vt:lpstr>Актуальность:</vt:lpstr>
      <vt:lpstr>Александр Евгеньевич Ферсман.   руководитель комиссии геолого-географического   обслуживания Советской Армии.</vt:lpstr>
      <vt:lpstr>«Топографы – это глаза армии» </vt:lpstr>
      <vt:lpstr>Презентация PowerPoint</vt:lpstr>
      <vt:lpstr>Гидрологи </vt:lpstr>
      <vt:lpstr>Географы и горы</vt:lpstr>
      <vt:lpstr>Географы и горы</vt:lpstr>
      <vt:lpstr>РОЛЬ МЕТЕОРОЛОГОВ. «Обрезанная карта»</vt:lpstr>
      <vt:lpstr>геологические отряды</vt:lpstr>
      <vt:lpstr>Имена учёных-географов участников Великой отечественной войны.</vt:lpstr>
      <vt:lpstr>Спасибо всем, кто дал нам мир!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"ГЕОГРАФЫ НА ВОЙНЕ, ГЕОГРАФЫ ДЛЯ ПОБЕДЫ "</dc:title>
  <dc:creator>Пользователь</dc:creator>
  <cp:lastModifiedBy>Acer</cp:lastModifiedBy>
  <cp:revision>15</cp:revision>
  <dcterms:created xsi:type="dcterms:W3CDTF">2019-03-10T12:00:18Z</dcterms:created>
  <dcterms:modified xsi:type="dcterms:W3CDTF">2019-03-11T19:27:14Z</dcterms:modified>
</cp:coreProperties>
</file>