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63" r:id="rId8"/>
    <p:sldId id="264" r:id="rId9"/>
    <p:sldId id="259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51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76C4-2DC7-47B6-8738-A64D4CA4B15C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CDB4-6332-4160-8580-159C613A9B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78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76C4-2DC7-47B6-8738-A64D4CA4B15C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CDB4-6332-4160-8580-159C613A9B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860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76C4-2DC7-47B6-8738-A64D4CA4B15C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CDB4-6332-4160-8580-159C613A9B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43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76C4-2DC7-47B6-8738-A64D4CA4B15C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CDB4-6332-4160-8580-159C613A9B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300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76C4-2DC7-47B6-8738-A64D4CA4B15C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CDB4-6332-4160-8580-159C613A9B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9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76C4-2DC7-47B6-8738-A64D4CA4B15C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CDB4-6332-4160-8580-159C613A9B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630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76C4-2DC7-47B6-8738-A64D4CA4B15C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CDB4-6332-4160-8580-159C613A9B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327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76C4-2DC7-47B6-8738-A64D4CA4B15C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CDB4-6332-4160-8580-159C613A9B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94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76C4-2DC7-47B6-8738-A64D4CA4B15C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CDB4-6332-4160-8580-159C613A9B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779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76C4-2DC7-47B6-8738-A64D4CA4B15C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CDB4-6332-4160-8580-159C613A9B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646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76C4-2DC7-47B6-8738-A64D4CA4B15C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CDB4-6332-4160-8580-159C613A9B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304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776C4-2DC7-47B6-8738-A64D4CA4B15C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9CDB4-6332-4160-8580-159C613A9B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46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1080" y="-320040"/>
            <a:ext cx="9144000" cy="214884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проект на тему: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«Духовная твердыня России»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региональному предмету: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Духовное  краеведению Подмосковья.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2460" y="3424078"/>
            <a:ext cx="10431780" cy="4096861"/>
          </a:xfrm>
        </p:spPr>
        <p:txBody>
          <a:bodyPr>
            <a:no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учащихся 8х классов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«Правдинская СОШ№2» 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учитель музыки и ДКП Никулица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А.Т. Пушкинский муниципальный район, МБОУ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«Правдинская СОШ№2"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248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70000" b="-7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6840" y="2051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назвать этих представителей народа носителями традиционных ценностей и почему?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486" y="1693030"/>
            <a:ext cx="7187294" cy="4781113"/>
          </a:xfrm>
        </p:spPr>
      </p:pic>
    </p:spTree>
    <p:extLst>
      <p:ext uri="{BB962C8B-B14F-4D97-AF65-F5344CB8AC3E}">
        <p14:creationId xmlns:p14="http://schemas.microsoft.com/office/powerpoint/2010/main" val="3469579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51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251460"/>
            <a:ext cx="10515600" cy="1325563"/>
          </a:xfrm>
        </p:spPr>
        <p:txBody>
          <a:bodyPr/>
          <a:lstStyle/>
          <a:p>
            <a:r>
              <a:rPr lang="ru-RU" dirty="0" smtClean="0"/>
              <a:t>      Составьте таблицу из трех колонок.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2540" y="137128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1.В первой колонке отрази базовые национальные ценностные ориентиры, которые на твой взгляд должен иметь каждый гражданин</a:t>
            </a:r>
          </a:p>
          <a:p>
            <a:pPr marL="0" indent="0">
              <a:buNone/>
            </a:pPr>
            <a:r>
              <a:rPr lang="ru-RU" dirty="0" smtClean="0"/>
              <a:t>2. Во второй колонке укажите те ценности и личные качества  которые у Вас развиты на сегодняшний день. </a:t>
            </a:r>
          </a:p>
          <a:p>
            <a:pPr marL="0" indent="0">
              <a:buNone/>
            </a:pPr>
            <a:r>
              <a:rPr lang="ru-RU" dirty="0" smtClean="0"/>
              <a:t>3.  В третьей колонке укажите свои недостатки и слабости, а так же те качества от которых вам хотелось бы навсегда избавиться. Что бы каждый из вас предпринял для того что бы сделать это быстрее</a:t>
            </a:r>
          </a:p>
          <a:p>
            <a:pPr marL="0" indent="0">
              <a:buNone/>
            </a:pPr>
            <a:r>
              <a:rPr lang="ru-RU" dirty="0" smtClean="0"/>
              <a:t>4. Кратко ответьте на вопрос: что есть воля и какую роль она выполняет в жизни каждого из нас.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8067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Наставление потомкам 22 века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 smtClean="0"/>
              <a:t>Что бы Вы пожелали своим соотечественникам будущего времени?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/>
              <a:t>Как сделать Россию более духовной, а культуру отношений между людьми более человечной?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/>
              <a:t>Напишите свои мысли по этому поводу кратко и сжато.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/>
              <a:t> </a:t>
            </a:r>
            <a:r>
              <a:rPr lang="ru-RU" smtClean="0"/>
              <a:t>             ВСЕХ </a:t>
            </a:r>
            <a:r>
              <a:rPr lang="ru-RU" dirty="0" smtClean="0"/>
              <a:t>СЕРДЕЧНО БЛАГОДАРЮ ЗА РАБОТУ </a:t>
            </a:r>
            <a:r>
              <a:rPr lang="ru-RU" smtClean="0"/>
              <a:t>НА УРОКЕ!!!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6407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-160019"/>
            <a:ext cx="10485120" cy="93726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Цели и задачи образовательного проекта: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08611"/>
            <a:ext cx="11353800" cy="6195219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6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Способствовать формированию в сознании обучающихся нравственно-патриотических качеств, духовно осознанной потребности приобщаться к историческому прошлому России, понимать специфику ментальности отечественной культуры, осознавать  природу религиозных и воинских подвигов, совершаемых защитниками Русской земли во имя  сохранения территориальной целостности России и духовной нерушимости нравственных постулатов русского народа. </a:t>
            </a:r>
          </a:p>
          <a:p>
            <a:pPr marL="0" indent="0">
              <a:buNone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приобщению обучающихся к базовым национальным ценностям и традициям.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Систематизировать представление обучающихся о наиболее значимых фигурах истерических, культурных и религиозных деятелей Подмосковного региона.  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Доказать исторически сформировавшееся влияние Православия на систему государственной символики. 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обучающихся с  принципами ведения духовной войны против России. Чем грозит для будущего великой державы разрушение традиционных ценностей и веками хранимых традиций.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Убедить обучающихся  в осознанной необходимости нравственным примером собственной жизни   чтить  укреплять и приумножать духовные богатства Родины,  бережно относясь к ее религии  культуре , национальным  традициям,  историческому прошлому.  Корректировать и развивать в личном духовном сознании принципы отношения друг к другу, помня, «что каким будешь ты, такой будет Россия»</a:t>
            </a:r>
          </a:p>
          <a:p>
            <a:pPr marL="514350" indent="-514350">
              <a:buAutoNum type="arabicPeriod"/>
            </a:pP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98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3700" y="-320040"/>
            <a:ext cx="10515600" cy="1325563"/>
          </a:xfrm>
        </p:spPr>
        <p:txBody>
          <a:bodyPr/>
          <a:lstStyle/>
          <a:p>
            <a:r>
              <a:rPr lang="ru-RU" dirty="0" smtClean="0"/>
              <a:t>         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Инновационность проекта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используемые технологии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6820" y="1005523"/>
            <a:ext cx="105156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нацелен, как на обогащение обучающихся теоретическими знаниями в области аспектов предметной области «Духовного краеведения Подмосковья» , так и на формирование в сознании подростков адекватных ценностных установок, выраженных в  потребности  перестройки нравственных ориентиров, поиску духовных идеалов в процессе аналитического сопоставления двух духовно разных культур: 1. Традиционной, сформированной в течение культурно-исторического развития России 2 – временной, порожденной духом агрессии и бездуховности нынешнего времени. Учащимся надлежит ответить на вопрос: «А что есть духовный кризис? И как каждый из нас может противостоять его развитию» Данный проект – живой просветительский диалог с детьми. В проекте применены технологии связанные с использованием психологических методик личностного самоанализа.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Применяемые технологи: </a:t>
            </a:r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lphaU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Проблемного  обучения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(как основа диалога двух культур: традиционной и массовой молодежной)</a:t>
            </a:r>
          </a:p>
          <a:p>
            <a:pPr marL="457200" indent="-457200">
              <a:lnSpc>
                <a:spcPct val="100000"/>
              </a:lnSpc>
              <a:buFont typeface="+mj-lt"/>
              <a:buAutoNum type="alphaUcPeriod"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Критического мышления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(ранжирование   как способ проведения личностной диагностики собственных ценностных установок. </a:t>
            </a:r>
          </a:p>
          <a:p>
            <a:pPr marL="457200" indent="-457200">
              <a:lnSpc>
                <a:spcPct val="100000"/>
              </a:lnSpc>
              <a:buFont typeface="+mj-lt"/>
              <a:buAutoNum type="alphaU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ИКТ технологий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(видеофрагменты различной направленности, цель использования которых – дискуссионный метод обучения и развития обучающихся (поиск ответов на вопросы проекта)</a:t>
            </a:r>
          </a:p>
          <a:p>
            <a:pPr marL="457200" indent="-457200">
              <a:lnSpc>
                <a:spcPct val="100000"/>
              </a:lnSpc>
              <a:buFont typeface="+mj-lt"/>
              <a:buAutoNum type="alphaUcPeriod"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Технология проектно-исследовательской формы работы </a:t>
            </a:r>
          </a:p>
          <a:p>
            <a:pPr marL="457200" indent="-457200">
              <a:lnSpc>
                <a:spcPct val="100000"/>
              </a:lnSpc>
              <a:buFont typeface="+mj-lt"/>
              <a:buAutoNum type="alphaUcPeriod"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дискуссионной формы работы </a:t>
            </a:r>
          </a:p>
          <a:p>
            <a:pPr marL="457200" indent="-457200">
              <a:lnSpc>
                <a:spcPct val="120000"/>
              </a:lnSpc>
              <a:buFont typeface="+mj-lt"/>
              <a:buAutoNum type="alphaUcPeriod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46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alphaModFix amt="23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1549" y="68516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петь, что стремиться в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храм»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Вспомните  авторов всех 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приведенных 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цитат?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художественный и духовный смысл заложен в каждом из произведений? Что их объединяет?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53" y="2419845"/>
            <a:ext cx="5521262" cy="334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9922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660" y="274320"/>
            <a:ext cx="10515600" cy="1325563"/>
          </a:xfrm>
          <a:blipFill>
            <a:blip r:embed="rId3">
              <a:alphaModFix amt="23000"/>
            </a:blip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Всмотритесь  в картину Константина Васильева «Отечество» Какие знаки –символы используются в проведении ?  Что значит для понятие Родина?  Какие ценностные ориентиры определяют ментальность ее соотечественников?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845" y="1914525"/>
            <a:ext cx="7795230" cy="4943475"/>
          </a:xfrm>
        </p:spPr>
      </p:pic>
    </p:spTree>
    <p:extLst>
      <p:ext uri="{BB962C8B-B14F-4D97-AF65-F5344CB8AC3E}">
        <p14:creationId xmlns:p14="http://schemas.microsoft.com/office/powerpoint/2010/main" val="358219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 Ильин – отечественный философ – мыслитель конца 19 века. Вчитайся в его слова о Родине и кратко напиши как вы их понимаете?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277" y="1325563"/>
            <a:ext cx="8365443" cy="5644824"/>
          </a:xfrm>
        </p:spPr>
      </p:pic>
    </p:spTree>
    <p:extLst>
      <p:ext uri="{BB962C8B-B14F-4D97-AF65-F5344CB8AC3E}">
        <p14:creationId xmlns:p14="http://schemas.microsoft.com/office/powerpoint/2010/main" val="393000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0580" y="-2743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Антропология - наука о человеке. 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Отдельно существует православная антропология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0580" y="105124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А что есть воля к духу? Согласно православной антропологии душа человека имеет три составляющие: сердечный ум, воля, чувства. </a:t>
            </a:r>
          </a:p>
          <a:p>
            <a:pPr marL="0" indent="0">
              <a:buNone/>
            </a:pPr>
            <a:r>
              <a:rPr lang="ru-RU" sz="2400" dirty="0" smtClean="0"/>
              <a:t>А что есть воля? И что есть сердечный ум? Как это проявляется в жизни, попробуем разобраться. 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566" y="2389067"/>
            <a:ext cx="6854191" cy="446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11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51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есть воля? Ответ поищем в русской истории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32460" y="1299845"/>
            <a:ext cx="10515600" cy="4351338"/>
          </a:xfrm>
        </p:spPr>
        <p:txBody>
          <a:bodyPr/>
          <a:lstStyle/>
          <a:p>
            <a:r>
              <a:rPr lang="ru-RU" dirty="0" smtClean="0"/>
              <a:t>                 Кто все эти люди и  что их объединяет?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137" y="2394000"/>
            <a:ext cx="3697990" cy="4464000"/>
          </a:xfrm>
          <a:prstGeom prst="rect">
            <a:avLst/>
          </a:prstGeom>
        </p:spPr>
      </p:pic>
      <p:pic>
        <p:nvPicPr>
          <p:cNvPr id="1026" name="Picture 2" descr="https://regnum.ru/uploads/pictures/news/2016/04/07/regnum_picture_14599880671159767_norm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" y="2322000"/>
            <a:ext cx="3501334" cy="45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30" y="2394000"/>
            <a:ext cx="3311770" cy="44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654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590" y="-25390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фигуры истории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82445" y="83033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Ребята посмотрите данную иллюстрацию и скажите какое судьбоносное для России событие отражено на данной картине?</a:t>
            </a:r>
          </a:p>
          <a:p>
            <a:pPr marL="0" indent="0">
              <a:buNone/>
            </a:pPr>
            <a:r>
              <a:rPr lang="ru-RU" dirty="0" smtClean="0"/>
              <a:t>Кто является благословляющим старцем и на какой подвиг, какому князю дается благословение? С кем воевала Русь? и Какой исход войны был в итоге?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746" y="2617736"/>
            <a:ext cx="3643414" cy="413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8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740</Words>
  <Application>Microsoft Office PowerPoint</Application>
  <PresentationFormat>Широкоэкранный</PresentationFormat>
  <Paragraphs>51</Paragraphs>
  <Slides>12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Образовательный проект на тему: «Духовная твердыня России» по региональному предмету:  Духовное  краеведению Подмосковья.  </vt:lpstr>
      <vt:lpstr>                                  Цели и задачи образовательного проекта: </vt:lpstr>
      <vt:lpstr>             Инновационность проекта                         используемые технологии</vt:lpstr>
      <vt:lpstr>             «О России петь, что стремиться в храм»        Вспомните  авторов всех приведенных цитат? Какой художественный и духовный смысл заложен в каждом из произведений? Что их объединяет?                     </vt:lpstr>
      <vt:lpstr>Всмотритесь  в картину Константина Васильева «Отечество» Какие знаки –символы используются в проведении ?  Что значит для понятие Родина?  Какие ценностные ориентиры определяют ментальность ее соотечественников?</vt:lpstr>
      <vt:lpstr>Иван Ильин – отечественный философ – мыслитель конца 19 века. Вчитайся в его слова о Родине и кратко напиши как вы их понимаете?</vt:lpstr>
      <vt:lpstr>Антропология - наука о человеке.   Отдельно существует православная антропология </vt:lpstr>
      <vt:lpstr>Что есть воля? Ответ поищем в русской истории</vt:lpstr>
      <vt:lpstr>Ключевые фигуры истории </vt:lpstr>
      <vt:lpstr>Можно ли назвать этих представителей народа носителями традиционных ценностей и почему?</vt:lpstr>
      <vt:lpstr>      Составьте таблицу из трех колонок.</vt:lpstr>
      <vt:lpstr>        Наставление потомкам 22 века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Образовательный проект на тему: «Духовная твердыня России» по духовному краеведению Подмосковья </dc:title>
  <dc:creator>Александр</dc:creator>
  <cp:lastModifiedBy>Александр</cp:lastModifiedBy>
  <cp:revision>40</cp:revision>
  <dcterms:created xsi:type="dcterms:W3CDTF">2019-09-08T08:51:03Z</dcterms:created>
  <dcterms:modified xsi:type="dcterms:W3CDTF">2019-09-10T10:37:22Z</dcterms:modified>
</cp:coreProperties>
</file>