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59" r:id="rId6"/>
    <p:sldId id="263" r:id="rId7"/>
    <p:sldId id="264" r:id="rId8"/>
    <p:sldId id="265" r:id="rId9"/>
    <p:sldId id="266" r:id="rId10"/>
    <p:sldId id="260" r:id="rId11"/>
    <p:sldId id="25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3" autoAdjust="0"/>
    <p:restoredTop sz="94716" autoAdjust="0"/>
  </p:normalViewPr>
  <p:slideViewPr>
    <p:cSldViewPr>
      <p:cViewPr varScale="1">
        <p:scale>
          <a:sx n="63" d="100"/>
          <a:sy n="63" d="100"/>
        </p:scale>
        <p:origin x="-58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D6C4-A9BA-4EAF-83BC-43F1E31F377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D615-41E0-470D-9FC8-632D48DD1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D6C4-A9BA-4EAF-83BC-43F1E31F377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D615-41E0-470D-9FC8-632D48DD1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D6C4-A9BA-4EAF-83BC-43F1E31F377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D615-41E0-470D-9FC8-632D48DD1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D6C4-A9BA-4EAF-83BC-43F1E31F377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D615-41E0-470D-9FC8-632D48DD1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D6C4-A9BA-4EAF-83BC-43F1E31F377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D615-41E0-470D-9FC8-632D48DD1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D6C4-A9BA-4EAF-83BC-43F1E31F377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D615-41E0-470D-9FC8-632D48DD1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D6C4-A9BA-4EAF-83BC-43F1E31F377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D615-41E0-470D-9FC8-632D48DD1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D6C4-A9BA-4EAF-83BC-43F1E31F377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D615-41E0-470D-9FC8-632D48DD1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D6C4-A9BA-4EAF-83BC-43F1E31F377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D615-41E0-470D-9FC8-632D48DD1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D6C4-A9BA-4EAF-83BC-43F1E31F377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D615-41E0-470D-9FC8-632D48DD1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D6C4-A9BA-4EAF-83BC-43F1E31F377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D615-41E0-470D-9FC8-632D48DD1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FD6C4-A9BA-4EAF-83BC-43F1E31F377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ED615-41E0-470D-9FC8-632D48DD1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etImage (1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14480" y="857232"/>
            <a:ext cx="6858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Noel en France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L’hiver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 Paris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1Mt1gQ9ZW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836" y="1285860"/>
            <a:ext cx="7639768" cy="50720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586d5fe583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11" name="TextBox 10"/>
          <p:cNvSpPr txBox="1"/>
          <p:nvPr/>
        </p:nvSpPr>
        <p:spPr>
          <a:xfrm>
            <a:off x="285720" y="214290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Georgia" pitchFamily="18" charset="0"/>
              </a:rPr>
              <a:t>  </a:t>
            </a:r>
            <a:endParaRPr lang="ru-RU" sz="8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1604" y="928670"/>
            <a:ext cx="584807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Noel en France </a:t>
            </a:r>
          </a:p>
          <a:p>
            <a:r>
              <a:rPr lang="en-US" sz="66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c’est</a:t>
            </a:r>
            <a:r>
              <a:rPr lang="en-US" sz="66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cool!!!</a:t>
            </a:r>
            <a:endParaRPr lang="ru-RU" sz="66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decembre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decore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les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vitrines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des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magasins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etImage (4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600200"/>
            <a:ext cx="7429552" cy="4829196"/>
          </a:xfrm>
        </p:spPr>
      </p:pic>
      <p:pic>
        <p:nvPicPr>
          <p:cNvPr id="5" name="Рисунок 4" descr="111111111111 (23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522" y="1439470"/>
            <a:ext cx="7340254" cy="4989926"/>
          </a:xfrm>
          <a:prstGeom prst="rect">
            <a:avLst/>
          </a:prstGeom>
        </p:spPr>
      </p:pic>
      <p:pic>
        <p:nvPicPr>
          <p:cNvPr id="6" name="Содержимое 3" descr="111111111111 (20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2942" y="1428871"/>
            <a:ext cx="7465271" cy="49673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143000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Galerie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Lafayette-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magasin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luxe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 Paris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0p-christmas-on-the-way-05-12-11-galeries-lafayette-paris-fr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500174"/>
            <a:ext cx="7315200" cy="4876800"/>
          </a:xfrm>
          <a:prstGeom prst="rect">
            <a:avLst/>
          </a:prstGeom>
        </p:spPr>
      </p:pic>
      <p:pic>
        <p:nvPicPr>
          <p:cNvPr id="7" name="Содержимое 6" descr="Galeries-Lafayette-Pictures-1-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786" y="1428736"/>
            <a:ext cx="7429552" cy="492922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decoration des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vitrines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etImage (6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0177" y="1600200"/>
            <a:ext cx="6783645" cy="4525963"/>
          </a:xfrm>
        </p:spPr>
      </p:pic>
      <p:pic>
        <p:nvPicPr>
          <p:cNvPr id="5" name="Рисунок 4" descr="getImage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214422"/>
            <a:ext cx="7929618" cy="5336397"/>
          </a:xfrm>
          <a:prstGeom prst="rect">
            <a:avLst/>
          </a:prstGeom>
        </p:spPr>
      </p:pic>
      <p:pic>
        <p:nvPicPr>
          <p:cNvPr id="6" name="Рисунок 5" descr="getImage (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928670"/>
            <a:ext cx="8372504" cy="5715039"/>
          </a:xfrm>
          <a:prstGeom prst="rect">
            <a:avLst/>
          </a:prstGeom>
        </p:spPr>
      </p:pic>
      <p:pic>
        <p:nvPicPr>
          <p:cNvPr id="7" name="Рисунок 6" descr="getImage (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928670"/>
            <a:ext cx="8501122" cy="5715040"/>
          </a:xfrm>
          <a:prstGeom prst="rect">
            <a:avLst/>
          </a:prstGeom>
        </p:spPr>
      </p:pic>
      <p:pic>
        <p:nvPicPr>
          <p:cNvPr id="9" name="Рисунок 8" descr="getImage (9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1643050"/>
            <a:ext cx="8572560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decore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ville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PC210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291414"/>
            <a:ext cx="7929617" cy="5352296"/>
          </a:xfrm>
        </p:spPr>
      </p:pic>
      <p:pic>
        <p:nvPicPr>
          <p:cNvPr id="9" name="Рисунок 8" descr="PC210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285860"/>
            <a:ext cx="7929618" cy="5357850"/>
          </a:xfrm>
          <a:prstGeom prst="rect">
            <a:avLst/>
          </a:prstGeom>
        </p:spPr>
      </p:pic>
      <p:pic>
        <p:nvPicPr>
          <p:cNvPr id="5" name="Рисунок 4" descr="111111111111 (19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214401"/>
            <a:ext cx="8001056" cy="5429285"/>
          </a:xfrm>
          <a:prstGeom prst="rect">
            <a:avLst/>
          </a:prstGeom>
        </p:spPr>
      </p:pic>
      <p:pic>
        <p:nvPicPr>
          <p:cNvPr id="6" name="Рисунок 5" descr="111111111111 (18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64" y="1137019"/>
            <a:ext cx="7929602" cy="5506691"/>
          </a:xfrm>
          <a:prstGeom prst="rect">
            <a:avLst/>
          </a:prstGeom>
        </p:spPr>
      </p:pic>
      <p:pic>
        <p:nvPicPr>
          <p:cNvPr id="10" name="Рисунок 9" descr="IMG_08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IMG_09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lluminations_de_Noël_(Champs_Elysées,_Paris)_(3092950707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19" y="571480"/>
            <a:ext cx="8343363" cy="5743042"/>
          </a:xfrm>
        </p:spPr>
      </p:pic>
      <p:pic>
        <p:nvPicPr>
          <p:cNvPr id="7" name="Рисунок 6" descr="marche-de-noel-1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928670"/>
            <a:ext cx="7143800" cy="5000660"/>
          </a:xfrm>
          <a:prstGeom prst="rect">
            <a:avLst/>
          </a:prstGeom>
        </p:spPr>
      </p:pic>
      <p:pic>
        <p:nvPicPr>
          <p:cNvPr id="9" name="Рисунок 8" descr="30112012-P16303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1214422"/>
            <a:ext cx="6715172" cy="4500594"/>
          </a:xfrm>
          <a:prstGeom prst="rect">
            <a:avLst/>
          </a:prstGeom>
        </p:spPr>
      </p:pic>
      <p:pic>
        <p:nvPicPr>
          <p:cNvPr id="10" name="Рисунок 9" descr="30112012-P163041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76" y="1071546"/>
            <a:ext cx="6858048" cy="4857784"/>
          </a:xfrm>
          <a:prstGeom prst="rect">
            <a:avLst/>
          </a:prstGeom>
        </p:spPr>
      </p:pic>
      <p:pic>
        <p:nvPicPr>
          <p:cNvPr id="11" name="Рисунок 10" descr="182-36-noel_2011_illuminations_ch_ely-tourist_office_paris-marc_bertrand-700x46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695" y="1500174"/>
            <a:ext cx="6786610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 me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promène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aux </a:t>
            </a: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Champs-Elysées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C2103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285860"/>
            <a:ext cx="7358114" cy="5072098"/>
          </a:xfrm>
          <a:prstGeom prst="rect">
            <a:avLst/>
          </a:prstGeom>
        </p:spPr>
      </p:pic>
      <p:pic>
        <p:nvPicPr>
          <p:cNvPr id="5" name="Рисунок 4" descr="PC210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214423"/>
            <a:ext cx="8215370" cy="5643578"/>
          </a:xfrm>
          <a:prstGeom prst="rect">
            <a:avLst/>
          </a:prstGeom>
        </p:spPr>
      </p:pic>
      <p:pic>
        <p:nvPicPr>
          <p:cNvPr id="6" name="Рисунок 5" descr="111111111111 (30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178678"/>
            <a:ext cx="7572428" cy="5679321"/>
          </a:xfrm>
          <a:prstGeom prst="rect">
            <a:avLst/>
          </a:prstGeom>
        </p:spPr>
      </p:pic>
      <p:pic>
        <p:nvPicPr>
          <p:cNvPr id="7" name="Рисунок 6" descr="111111111111 (28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877" y="1285859"/>
            <a:ext cx="8358246" cy="551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1111111111 (30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93075" y="285728"/>
            <a:ext cx="5357850" cy="6357982"/>
          </a:xfrm>
          <a:prstGeom prst="rect">
            <a:avLst/>
          </a:prstGeom>
        </p:spPr>
      </p:pic>
      <p:pic>
        <p:nvPicPr>
          <p:cNvPr id="5" name="Рисунок 4" descr="111111111111 (30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268" y="366009"/>
            <a:ext cx="8441574" cy="6277677"/>
          </a:xfrm>
          <a:prstGeom prst="rect">
            <a:avLst/>
          </a:prstGeom>
        </p:spPr>
      </p:pic>
      <p:pic>
        <p:nvPicPr>
          <p:cNvPr id="6" name="Рисунок 5" descr="111111111111 (30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111111111111 (30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111111111111 (290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111111111111 (296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111111111111 (298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11111111111 (299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1111111111 (30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111111111111 (30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111111111111 (30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PC2103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PC2103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PC2103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40</Words>
  <Application>Microsoft Office PowerPoint</Application>
  <PresentationFormat>Экран (4:3)</PresentationFormat>
  <Paragraphs>10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En decembre on decore les vitrines des magasins</vt:lpstr>
      <vt:lpstr>Galerie Lafayette-magasin de luxe a Paris</vt:lpstr>
      <vt:lpstr>La decoration des vitrines</vt:lpstr>
      <vt:lpstr>On decore la ville</vt:lpstr>
      <vt:lpstr>Слайд 6</vt:lpstr>
      <vt:lpstr>Je me promène aux Champs-Elysées</vt:lpstr>
      <vt:lpstr>Слайд 8</vt:lpstr>
      <vt:lpstr>Слайд 9</vt:lpstr>
      <vt:lpstr>L’hiver a Paris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52</cp:revision>
  <dcterms:created xsi:type="dcterms:W3CDTF">2013-12-11T09:07:24Z</dcterms:created>
  <dcterms:modified xsi:type="dcterms:W3CDTF">2014-01-15T10:26:45Z</dcterms:modified>
</cp:coreProperties>
</file>