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71" r:id="rId4"/>
    <p:sldId id="276" r:id="rId5"/>
    <p:sldId id="267" r:id="rId6"/>
    <p:sldId id="269" r:id="rId7"/>
    <p:sldId id="272" r:id="rId8"/>
    <p:sldId id="275" r:id="rId9"/>
    <p:sldId id="273" r:id="rId10"/>
    <p:sldId id="274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56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0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29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4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898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3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88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31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1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607DD-3934-478B-9A8F-0D65523E820E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CA368-0C6D-416A-B40F-F35D33428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145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Строение головного мозга</a:t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 smtClean="0"/>
              <a:t>его функции.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3886200"/>
            <a:ext cx="2984376" cy="1752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Выполнила: учитель биологии </a:t>
            </a:r>
            <a:r>
              <a:rPr lang="ru-RU" sz="2000" dirty="0" err="1" smtClean="0"/>
              <a:t>Буравлева</a:t>
            </a:r>
            <a:r>
              <a:rPr lang="ru-RU" sz="2000" dirty="0" smtClean="0"/>
              <a:t> М.В.</a:t>
            </a:r>
          </a:p>
          <a:p>
            <a:r>
              <a:rPr lang="ru-RU" sz="2000" dirty="0" smtClean="0"/>
              <a:t>МКОУ </a:t>
            </a:r>
            <a:r>
              <a:rPr lang="ru-RU" sz="2000" dirty="0" err="1" smtClean="0"/>
              <a:t>Димитровская</a:t>
            </a:r>
            <a:r>
              <a:rPr lang="ru-RU" sz="2000" dirty="0" smtClean="0"/>
              <a:t> ООШ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1885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8509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Промежуточный мозг</a:t>
            </a:r>
            <a:br>
              <a:rPr lang="ru-RU" dirty="0" smtClean="0"/>
            </a:br>
            <a:r>
              <a:rPr lang="ru-RU" sz="3600" dirty="0" smtClean="0"/>
              <a:t>(используя учебник заполните схему)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772816"/>
            <a:ext cx="36724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ПРОМЕЖУТОЧНЫЙ МОЗГ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483768" y="2348880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364088" y="2348880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755576" y="2852936"/>
            <a:ext cx="2448272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ТАЛАМУС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878034" y="2780928"/>
            <a:ext cx="273630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ГИПОТАЛАМУС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3645024"/>
            <a:ext cx="2520280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ЦЕНТР ОБРАБОТКИ ВСЕХ ВИДОВ ЧУВСТВИТЕЛЬНОСТИ( КРОМЕ ОБОНЯНИЯ</a:t>
            </a:r>
            <a:r>
              <a:rPr lang="ru-RU" dirty="0" smtClean="0"/>
              <a:t>) </a:t>
            </a:r>
            <a:r>
              <a:rPr lang="ru-RU" sz="1600" dirty="0" smtClean="0"/>
              <a:t>ОТСЕИВАЕТ НЕНУЖНУЮ ИНФОРМАЦИЮ Т.Е. ЦЕНТР УПРАВЛЕНИЯ ВНИМАНИЕМ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356790" y="3645024"/>
            <a:ext cx="3780420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1  РЕГУЛИРУЕТ РАБОТУ     ЭНДОКРИННЫХ ЖЕЛЕЗ</a:t>
            </a:r>
          </a:p>
          <a:p>
            <a:r>
              <a:rPr lang="ru-RU" dirty="0" smtClean="0"/>
              <a:t>2  РЕГУЛИРУЕТ ОБМЕН ВЕЩЕСТВ,    ТЕРМОРЕГУЛЯЦИИ, ДЕЯТЕЛЬНОСТЬ ПИЩЕВАРЕНИЯ, ДЫХАТЕЛЬНОЙ, КРОВЕНОСНОЙ СИСТЕМ</a:t>
            </a:r>
          </a:p>
          <a:p>
            <a:r>
              <a:rPr lang="ru-RU" dirty="0" smtClean="0"/>
              <a:t>3  ЦЕНТР НАСЫЩЕНИЯ И ГОЛОДА, ЖАЖДЫ И УТОЛЕНИЯ, АГРЕССИИ И СТРАХА, ПОЛОЖИТЕЛЬНЫХ И ОТРИЦАТЕЛЬНЫХ ЭМОЦИЙ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05" y="254360"/>
            <a:ext cx="8458083" cy="61206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84168" y="5805264"/>
            <a:ext cx="2520280" cy="36004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hlinkClick r:id="" action="ppaction://noaction" highlightClick="1"/>
            <a:hlinkHover r:id="" action="ppaction://noaction" highlightClick="1"/>
          </p:cNvPr>
          <p:cNvSpPr/>
          <p:nvPr/>
        </p:nvSpPr>
        <p:spPr>
          <a:xfrm>
            <a:off x="3166767" y="3361698"/>
            <a:ext cx="256023" cy="20730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67" y="2420888"/>
            <a:ext cx="2809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>
            <a:hlinkClick r:id="" action="ppaction://noaction" highlightClick="1"/>
            <a:hlinkHover r:id="" action="ppaction://noaction" highlightClick="1"/>
          </p:cNvPr>
          <p:cNvSpPr/>
          <p:nvPr/>
        </p:nvSpPr>
        <p:spPr>
          <a:xfrm>
            <a:off x="3191731" y="1916832"/>
            <a:ext cx="256023" cy="20730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803" y="2777614"/>
            <a:ext cx="280987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01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9379"/>
            <a:ext cx="8640960" cy="67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131840" y="1916832"/>
            <a:ext cx="216024" cy="21602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02" y="2276872"/>
            <a:ext cx="3175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02" y="3045166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02" y="3429000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02" y="2615124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84168" y="6165304"/>
            <a:ext cx="1440160" cy="50405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1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6" y="188640"/>
            <a:ext cx="828739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962" y="332656"/>
            <a:ext cx="3390846" cy="1944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Какой цифре соответствуют названия элементов внешнего строения головного мозга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1304764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60232" y="1304764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380312" y="2078850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75415" y="3176972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95395" y="3861048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582482" y="4653136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84264" y="5373216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6808" y="5301208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87746" y="4455114"/>
            <a:ext cx="360040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07726" y="3861048"/>
            <a:ext cx="479082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6808" y="332656"/>
            <a:ext cx="1865312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MouseOver r:id="" action="ppaction://hlinkshowjump?jump=nextslide"/>
              </a:rPr>
              <a:t>проверить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54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6355" y="1052736"/>
            <a:ext cx="2448272" cy="1584176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404664"/>
            <a:ext cx="3600400" cy="43204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935"/>
            <a:ext cx="8724832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1196752"/>
            <a:ext cx="31683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MouseOver r:id="" action="ppaction://hlinkshowjump?jump=nextslide"/>
              </a:rPr>
              <a:t>проверить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3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9" y="297717"/>
            <a:ext cx="872483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980728"/>
            <a:ext cx="2592288" cy="187220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r="14125"/>
          <a:stretch/>
        </p:blipFill>
        <p:spPr bwMode="auto">
          <a:xfrm>
            <a:off x="262004" y="962867"/>
            <a:ext cx="2603050" cy="246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трелка вниз 4"/>
          <p:cNvSpPr/>
          <p:nvPr/>
        </p:nvSpPr>
        <p:spPr>
          <a:xfrm rot="2700000">
            <a:off x="2878675" y="2370893"/>
            <a:ext cx="45719" cy="1135903"/>
          </a:xfrm>
          <a:prstGeom prst="downArrow">
            <a:avLst/>
          </a:prstGeom>
          <a:scene3d>
            <a:camera prst="orthographicFront">
              <a:rot lat="0" lon="0" rev="15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гнутая вниз стрелка 5"/>
          <p:cNvSpPr/>
          <p:nvPr/>
        </p:nvSpPr>
        <p:spPr>
          <a:xfrm rot="13954676">
            <a:off x="1550851" y="2800230"/>
            <a:ext cx="3888823" cy="4320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лево 6"/>
          <p:cNvSpPr/>
          <p:nvPr/>
        </p:nvSpPr>
        <p:spPr>
          <a:xfrm rot="2622652">
            <a:off x="1087789" y="3391196"/>
            <a:ext cx="2473035" cy="777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3" y="2348880"/>
            <a:ext cx="3020019" cy="288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9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980728"/>
            <a:ext cx="2520280" cy="2808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Заполните таблицу используя параграф учебника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620688"/>
            <a:ext cx="1944216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MouseOver r:id="" action="ppaction://hlinkshowjump?jump=nextslide"/>
              </a:rPr>
              <a:t>проверка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60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10533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7777" y="2138365"/>
            <a:ext cx="25202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Проверьте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404664"/>
            <a:ext cx="3672408" cy="43204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8852"/>
            <a:ext cx="849623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131840" y="2852936"/>
            <a:ext cx="216024" cy="21602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48" y="2132856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927" y="3157105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02" y="2491342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084168" y="6021288"/>
            <a:ext cx="1224136" cy="216024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repeatCount="3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2" y="208356"/>
            <a:ext cx="8922134" cy="631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ПОДВЕДЕМ ИТОГ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Что нового узнали на уроке?</a:t>
            </a:r>
          </a:p>
          <a:p>
            <a:r>
              <a:rPr lang="ru-RU" dirty="0" smtClean="0"/>
              <a:t>Что было не понятно или вызвало затруднение?</a:t>
            </a:r>
          </a:p>
          <a:p>
            <a:r>
              <a:rPr lang="ru-RU" dirty="0" smtClean="0"/>
              <a:t>Оцените ваши впечатления  с данного урока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Улыбающееся лицо 3"/>
          <p:cNvSpPr/>
          <p:nvPr/>
        </p:nvSpPr>
        <p:spPr>
          <a:xfrm>
            <a:off x="1835696" y="4293096"/>
            <a:ext cx="1008112" cy="936104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059832" y="4257092"/>
            <a:ext cx="1008112" cy="10081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355976" y="4257092"/>
            <a:ext cx="1008112" cy="1008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75856" y="45811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07904" y="4581128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572000" y="46171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985397" y="461713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347864" y="494116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уга 20"/>
          <p:cNvSpPr/>
          <p:nvPr/>
        </p:nvSpPr>
        <p:spPr>
          <a:xfrm rot="20769108">
            <a:off x="4516873" y="4935582"/>
            <a:ext cx="586525" cy="2886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ser\Desktop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16"/>
            <a:ext cx="9144000" cy="682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2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Головной мозг находится в полости черепа, отделен от черепа щелью со спинно-мозговой жидкостью, оплетен сетью кровеносных сосудов.</a:t>
            </a:r>
          </a:p>
          <a:p>
            <a:r>
              <a:rPr lang="ru-RU" dirty="0" smtClean="0"/>
              <a:t>Тела нервных клеток образуют серое вещество-кору мозга и ядра, а длинные отростки -аксоны образуют белое вещество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5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Отделы головного мозга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3145"/>
            <a:ext cx="8208912" cy="627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52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5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19335383_422d2f1ebf929b95d4887d9403c44e71_8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40746"/>
            <a:ext cx="2520280" cy="31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txBody>
          <a:bodyPr/>
          <a:lstStyle/>
          <a:p>
            <a:r>
              <a:rPr lang="ru-RU" dirty="0" smtClean="0"/>
              <a:t>Функции мозжечка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857403"/>
          </a:xfrm>
        </p:spPr>
        <p:txBody>
          <a:bodyPr/>
          <a:lstStyle/>
          <a:p>
            <a:r>
              <a:rPr lang="ru-RU" dirty="0" smtClean="0"/>
              <a:t>Осуществляет координацию движения, делая их плавными, точными, соразмеренными</a:t>
            </a:r>
            <a:endParaRPr lang="ru-RU" dirty="0"/>
          </a:p>
        </p:txBody>
      </p:sp>
      <p:pic>
        <p:nvPicPr>
          <p:cNvPr id="14341" name="Picture 5" descr="C:\Users\User\Desktop\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r="12156" b="5383"/>
          <a:stretch/>
        </p:blipFill>
        <p:spPr bwMode="auto">
          <a:xfrm>
            <a:off x="3563888" y="2355094"/>
            <a:ext cx="5545453" cy="419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0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Физкультминутка</a:t>
            </a:r>
            <a:br>
              <a:rPr lang="ru-RU" dirty="0" smtClean="0"/>
            </a:br>
            <a:r>
              <a:rPr lang="ru-RU" dirty="0" smtClean="0"/>
              <a:t>(опыт выявляющий функции мозжечка)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ru-RU" dirty="0" smtClean="0"/>
              <a:t>-Встаньте. Вытяните руки вперед перед собой закройте глаза и коснитесь указательным пальцем правой руки кончик носа. Проделайте то же самое левой рукой.</a:t>
            </a:r>
          </a:p>
          <a:p>
            <a:r>
              <a:rPr lang="ru-RU" dirty="0" smtClean="0"/>
              <a:t>-откройте глаза, сделайте несколько шагов вдоль одной линии, прижав руки к туловищу  (поза </a:t>
            </a:r>
            <a:r>
              <a:rPr lang="ru-RU" dirty="0" err="1" smtClean="0"/>
              <a:t>Ромберга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1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151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55669"/>
            <a:ext cx="3419872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ori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54" y="29955"/>
            <a:ext cx="4130346" cy="31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orig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60208"/>
            <a:ext cx="2916716" cy="331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v4-728px-Sleep-Well-if-You-Are-a-Teenager-Step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04" y="188641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User\Desktop\Slide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25" t="21630" r="3627" b="10671"/>
          <a:stretch/>
        </p:blipFill>
        <p:spPr bwMode="auto">
          <a:xfrm>
            <a:off x="2987824" y="1775729"/>
            <a:ext cx="2918691" cy="27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Функции продолговатого мозга и моста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3460362"/>
            <a:ext cx="3419872" cy="3402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Защитные рефлексы: чихание, кашель, рвота, мигание…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531198"/>
            <a:ext cx="2916716" cy="3297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Ритмичное чередование вдохов и выдохов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30600" y="47451"/>
            <a:ext cx="4130346" cy="3117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Сосудодвигательный центр:</a:t>
            </a:r>
          </a:p>
          <a:p>
            <a:pPr algn="ctr"/>
            <a:r>
              <a:rPr lang="ru-RU" sz="2800" dirty="0" smtClean="0"/>
              <a:t>Управляет частотой и силой сердечных сокращений и тонусом сосудов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5504" y="188641"/>
            <a:ext cx="3648405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Центр регулирующий сон и бодрствование</a:t>
            </a:r>
            <a:r>
              <a:rPr lang="ru-RU" dirty="0" smtClean="0"/>
              <a:t> (в центральной части серого вещества продолговатого мозга)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83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271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Строение головного мозга и его функции.</vt:lpstr>
      <vt:lpstr>Презентация PowerPoint</vt:lpstr>
      <vt:lpstr>Презентация PowerPoint</vt:lpstr>
      <vt:lpstr>Презентация PowerPoint</vt:lpstr>
      <vt:lpstr>Отделы головного мозга</vt:lpstr>
      <vt:lpstr>Презентация PowerPoint</vt:lpstr>
      <vt:lpstr>Функции мозжечка</vt:lpstr>
      <vt:lpstr>Физкультминутка (опыт выявляющий функции мозжечка)</vt:lpstr>
      <vt:lpstr>Функции продолговатого мозга и моста</vt:lpstr>
      <vt:lpstr>Промежуточный мозг (используя учебник заполните схему)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ПОДВЕДЕМ ИТОГ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2020-01-30T20:05:05Z</dcterms:created>
  <dcterms:modified xsi:type="dcterms:W3CDTF">2020-02-02T16:16:47Z</dcterms:modified>
</cp:coreProperties>
</file>