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39E2-6C26-42DD-BEC5-639900F73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1D36-BEAF-41CB-83A0-C7FF1C257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39E2-6C26-42DD-BEC5-639900F73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1D36-BEAF-41CB-83A0-C7FF1C257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39E2-6C26-42DD-BEC5-639900F73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1D36-BEAF-41CB-83A0-C7FF1C257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39E2-6C26-42DD-BEC5-639900F73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1D36-BEAF-41CB-83A0-C7FF1C257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39E2-6C26-42DD-BEC5-639900F73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1D36-BEAF-41CB-83A0-C7FF1C257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39E2-6C26-42DD-BEC5-639900F73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1D36-BEAF-41CB-83A0-C7FF1C257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39E2-6C26-42DD-BEC5-639900F73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1D36-BEAF-41CB-83A0-C7FF1C257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39E2-6C26-42DD-BEC5-639900F73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1D36-BEAF-41CB-83A0-C7FF1C257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39E2-6C26-42DD-BEC5-639900F73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1D36-BEAF-41CB-83A0-C7FF1C257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39E2-6C26-42DD-BEC5-639900F73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1D36-BEAF-41CB-83A0-C7FF1C257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339E2-6C26-42DD-BEC5-639900F73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01D36-BEAF-41CB-83A0-C7FF1C257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339E2-6C26-42DD-BEC5-639900F735A7}" type="datetimeFigureOut">
              <a:rPr lang="ru-RU" smtClean="0"/>
              <a:pPr/>
              <a:t>20.02.2020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01D36-BEAF-41CB-83A0-C7FF1C2578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Как мы делали </a:t>
            </a:r>
            <a:r>
              <a:rPr lang="ru-RU" dirty="0" err="1" smtClean="0"/>
              <a:t>жостовские</a:t>
            </a:r>
            <a:r>
              <a:rPr lang="ru-RU" dirty="0" smtClean="0"/>
              <a:t> подносы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27156418_Z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29190" y="214290"/>
            <a:ext cx="3765547" cy="3030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1" descr="102166627_large_67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4822035" cy="321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500042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7 февраля 2020 года 5а познакомился с </a:t>
            </a:r>
            <a:r>
              <a:rPr lang="ru-RU" sz="2400" dirty="0" err="1" smtClean="0"/>
              <a:t>жостовским</a:t>
            </a:r>
            <a:r>
              <a:rPr lang="ru-RU" sz="2400" dirty="0" smtClean="0"/>
              <a:t> промыслом на уроке ИЗО.</a:t>
            </a:r>
          </a:p>
          <a:p>
            <a:pPr algn="ctr"/>
            <a:r>
              <a:rPr lang="ru-RU" sz="2400" dirty="0" smtClean="0"/>
              <a:t>Решили сделать подносы коллективно. И вот, что у нас получилось.</a:t>
            </a:r>
            <a:endParaRPr lang="ru-RU" sz="2400" dirty="0"/>
          </a:p>
        </p:txBody>
      </p:sp>
      <p:pic>
        <p:nvPicPr>
          <p:cNvPr id="5" name="Рисунок 4" descr="IMG_20200207_1417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2928934"/>
            <a:ext cx="2279496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80614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Сначала рисовали розы и другие цветы.</a:t>
            </a:r>
            <a:endParaRPr lang="ru-RU" sz="3600" dirty="0"/>
          </a:p>
        </p:txBody>
      </p:sp>
      <p:pic>
        <p:nvPicPr>
          <p:cNvPr id="3" name="Рисунок 2" descr="IMG_20200207_140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19" y="1214422"/>
            <a:ext cx="4393153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200207_1407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57562"/>
            <a:ext cx="4286248" cy="320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285728"/>
            <a:ext cx="80724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Потом вырезали и наклеивали на формы, которые для нас подготовили семиклассники.</a:t>
            </a:r>
            <a:endParaRPr lang="ru-RU" sz="3600" dirty="0"/>
          </a:p>
        </p:txBody>
      </p:sp>
      <p:pic>
        <p:nvPicPr>
          <p:cNvPr id="4" name="Рисунок 3" descr="IMG_20200207_14070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79" y="2071678"/>
            <a:ext cx="6016711" cy="4500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207_1407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71"/>
            <a:ext cx="9144000" cy="6839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207_1407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71"/>
            <a:ext cx="9144000" cy="6839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207_14081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71"/>
            <a:ext cx="9144000" cy="6839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20200207_143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2000240"/>
            <a:ext cx="6143636" cy="4595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7" y="357166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Все вместе мы сделали за урок три подноса.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ллективная работа Жостовские подносы 5а, февраль 2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71"/>
            <a:ext cx="9144000" cy="683985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60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Как мы делали жостовские подносы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делали жостовские подносы</dc:title>
  <dc:creator>Саша</dc:creator>
  <cp:lastModifiedBy>Саша</cp:lastModifiedBy>
  <cp:revision>5</cp:revision>
  <dcterms:created xsi:type="dcterms:W3CDTF">2020-02-07T17:14:14Z</dcterms:created>
  <dcterms:modified xsi:type="dcterms:W3CDTF">2020-02-20T18:19:57Z</dcterms:modified>
</cp:coreProperties>
</file>