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58" r:id="rId5"/>
    <p:sldId id="261" r:id="rId6"/>
    <p:sldId id="262" r:id="rId7"/>
    <p:sldId id="263" r:id="rId8"/>
    <p:sldId id="264" r:id="rId9"/>
    <p:sldId id="266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98" d="100"/>
          <a:sy n="98" d="100"/>
        </p:scale>
        <p:origin x="-115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339E2-6C26-42DD-BEC5-639900F735A7}" type="datetimeFigureOut">
              <a:rPr lang="ru-RU" smtClean="0"/>
              <a:pPr/>
              <a:t>20.02.2020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01D36-BEAF-41CB-83A0-C7FF1C2578D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Как мы делали </a:t>
            </a:r>
            <a:r>
              <a:rPr lang="ru-RU" dirty="0" err="1" smtClean="0"/>
              <a:t>жостовские</a:t>
            </a:r>
            <a:r>
              <a:rPr lang="ru-RU" dirty="0" smtClean="0"/>
              <a:t> подносы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27156418_Z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929190" y="214290"/>
            <a:ext cx="3765547" cy="30304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1" descr="102166627_large_67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3429000"/>
            <a:ext cx="4822035" cy="3214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357158" y="500042"/>
            <a:ext cx="407196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/>
              <a:t>7 февраля 2020 года 5а познакомился с </a:t>
            </a:r>
            <a:r>
              <a:rPr lang="ru-RU" sz="2400" dirty="0" err="1" smtClean="0"/>
              <a:t>жостовским</a:t>
            </a:r>
            <a:r>
              <a:rPr lang="ru-RU" sz="2400" dirty="0" smtClean="0"/>
              <a:t> промыслом на уроке ИЗО.</a:t>
            </a:r>
          </a:p>
          <a:p>
            <a:pPr algn="ctr"/>
            <a:r>
              <a:rPr lang="ru-RU" sz="2400" dirty="0" smtClean="0"/>
              <a:t>Решили сделать подносы коллективно. И вот, что у нас получилось.</a:t>
            </a:r>
            <a:endParaRPr lang="ru-RU" sz="2400" dirty="0"/>
          </a:p>
        </p:txBody>
      </p:sp>
      <p:pic>
        <p:nvPicPr>
          <p:cNvPr id="5" name="Рисунок 4" descr="IMG_20200207_14173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42976" y="2928934"/>
            <a:ext cx="2279496" cy="35004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357166"/>
            <a:ext cx="806143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smtClean="0"/>
              <a:t>Сначала рисовали розы и другие цветы.</a:t>
            </a:r>
            <a:endParaRPr lang="ru-RU" sz="3600" dirty="0"/>
          </a:p>
        </p:txBody>
      </p:sp>
      <p:pic>
        <p:nvPicPr>
          <p:cNvPr id="3" name="Рисунок 2" descr="IMG_20200207_14065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5719" y="1214422"/>
            <a:ext cx="4393153" cy="32861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 descr="IMG_20200207_14071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357562"/>
            <a:ext cx="4286248" cy="32061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285728"/>
            <a:ext cx="807249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Потом вырезали и наклеивали на формы, которые для нас подготовили семиклассники.</a:t>
            </a:r>
            <a:endParaRPr lang="ru-RU" sz="3600" dirty="0"/>
          </a:p>
        </p:txBody>
      </p:sp>
      <p:pic>
        <p:nvPicPr>
          <p:cNvPr id="4" name="Рисунок 3" descr="IMG_20200207_140704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14479" y="2071678"/>
            <a:ext cx="6016711" cy="45005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0207_14072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0207_1407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0207_140811_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20200207_1432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43042" y="2000240"/>
            <a:ext cx="6143636" cy="45955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8597" y="357166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/>
              <a:t>Все вместе мы сделали за урок три подноса.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оллективная работа Жостовские подносы 5а, февраль 202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9071"/>
            <a:ext cx="9144000" cy="6839857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</TotalTime>
  <Words>60</Words>
  <Application>Microsoft Office PowerPoint</Application>
  <PresentationFormat>Экран (4:3)</PresentationFormat>
  <Paragraphs>6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Как мы делали жостовские подносы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Как мы делали жостовские подносы</dc:title>
  <dc:creator>Саша</dc:creator>
  <cp:lastModifiedBy>Саша</cp:lastModifiedBy>
  <cp:revision>5</cp:revision>
  <dcterms:created xsi:type="dcterms:W3CDTF">2020-02-07T17:14:14Z</dcterms:created>
  <dcterms:modified xsi:type="dcterms:W3CDTF">2020-02-20T18:19:57Z</dcterms:modified>
</cp:coreProperties>
</file>