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69" r:id="rId5"/>
    <p:sldId id="272" r:id="rId6"/>
    <p:sldId id="273" r:id="rId7"/>
    <p:sldId id="268" r:id="rId8"/>
    <p:sldId id="270" r:id="rId9"/>
    <p:sldId id="275" r:id="rId10"/>
    <p:sldId id="276" r:id="rId11"/>
    <p:sldId id="271" r:id="rId12"/>
    <p:sldId id="274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8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4EBDB-3A79-4BAC-A6CD-A707FBF7FBC2}" type="datetimeFigureOut">
              <a:rPr lang="ru-RU" smtClean="0"/>
              <a:pPr/>
              <a:t>16.01.2019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3B990-C67D-462A-AE60-1658280112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4EBDB-3A79-4BAC-A6CD-A707FBF7FBC2}" type="datetimeFigureOut">
              <a:rPr lang="ru-RU" smtClean="0"/>
              <a:pPr/>
              <a:t>16.01.2019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3B990-C67D-462A-AE60-1658280112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4EBDB-3A79-4BAC-A6CD-A707FBF7FBC2}" type="datetimeFigureOut">
              <a:rPr lang="ru-RU" smtClean="0"/>
              <a:pPr/>
              <a:t>16.01.2019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3B990-C67D-462A-AE60-1658280112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4EBDB-3A79-4BAC-A6CD-A707FBF7FBC2}" type="datetimeFigureOut">
              <a:rPr lang="ru-RU" smtClean="0"/>
              <a:pPr/>
              <a:t>16.01.2019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3B990-C67D-462A-AE60-1658280112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4EBDB-3A79-4BAC-A6CD-A707FBF7FBC2}" type="datetimeFigureOut">
              <a:rPr lang="ru-RU" smtClean="0"/>
              <a:pPr/>
              <a:t>16.01.2019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3B990-C67D-462A-AE60-1658280112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4EBDB-3A79-4BAC-A6CD-A707FBF7FBC2}" type="datetimeFigureOut">
              <a:rPr lang="ru-RU" smtClean="0"/>
              <a:pPr/>
              <a:t>16.01.2019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3B990-C67D-462A-AE60-1658280112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4EBDB-3A79-4BAC-A6CD-A707FBF7FBC2}" type="datetimeFigureOut">
              <a:rPr lang="ru-RU" smtClean="0"/>
              <a:pPr/>
              <a:t>16.01.2019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3B990-C67D-462A-AE60-1658280112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4EBDB-3A79-4BAC-A6CD-A707FBF7FBC2}" type="datetimeFigureOut">
              <a:rPr lang="ru-RU" smtClean="0"/>
              <a:pPr/>
              <a:t>16.01.2019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3B990-C67D-462A-AE60-1658280112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4EBDB-3A79-4BAC-A6CD-A707FBF7FBC2}" type="datetimeFigureOut">
              <a:rPr lang="ru-RU" smtClean="0"/>
              <a:pPr/>
              <a:t>16.01.2019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3B990-C67D-462A-AE60-1658280112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4EBDB-3A79-4BAC-A6CD-A707FBF7FBC2}" type="datetimeFigureOut">
              <a:rPr lang="ru-RU" smtClean="0"/>
              <a:pPr/>
              <a:t>16.01.2019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3B990-C67D-462A-AE60-1658280112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4EBDB-3A79-4BAC-A6CD-A707FBF7FBC2}" type="datetimeFigureOut">
              <a:rPr lang="ru-RU" smtClean="0"/>
              <a:pPr/>
              <a:t>16.01.2019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3B990-C67D-462A-AE60-1658280112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14EBDB-3A79-4BAC-A6CD-A707FBF7FBC2}" type="datetimeFigureOut">
              <a:rPr lang="ru-RU" smtClean="0"/>
              <a:pPr/>
              <a:t>16.01.2019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63B990-C67D-462A-AE60-16582801120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/>
              <a:t>Человек в искусстве</a:t>
            </a:r>
            <a:endParaRPr lang="ru-RU" sz="6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Durer_self-portrai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00760" y="2771936"/>
            <a:ext cx="3001028" cy="3943212"/>
          </a:xfrm>
          <a:prstGeom prst="rect">
            <a:avLst/>
          </a:prstGeom>
        </p:spPr>
      </p:pic>
      <p:pic>
        <p:nvPicPr>
          <p:cNvPr id="7" name="Рисунок 6" descr="fV8MkrFuc389_e6R5mGpqg-post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142852"/>
            <a:ext cx="2881062" cy="338044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71472" y="3071810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Пинтуриккио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6929454" y="2285992"/>
            <a:ext cx="1820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Альбрехт Дюрер</a:t>
            </a:r>
            <a:endParaRPr lang="ru-RU" dirty="0"/>
          </a:p>
        </p:txBody>
      </p:sp>
      <p:pic>
        <p:nvPicPr>
          <p:cNvPr id="11" name="Рисунок 10" descr="art_danc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20" y="3643314"/>
            <a:ext cx="4286280" cy="30126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/>
          <p:nvPr/>
        </p:nvSpPr>
        <p:spPr>
          <a:xfrm>
            <a:off x="1714480" y="6488668"/>
            <a:ext cx="15864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Матисс.Танец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3" name="Рисунок 12" descr="12247_foto_1_0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6116" y="142852"/>
            <a:ext cx="3000396" cy="352987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357950" y="142852"/>
            <a:ext cx="2571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Реннато</a:t>
            </a:r>
            <a:r>
              <a:rPr lang="ru-RU" dirty="0" smtClean="0"/>
              <a:t> Гуттузо. Человек, пресекающий площадь.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хеда ежевичный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44" y="142852"/>
            <a:ext cx="4636461" cy="3000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1500166" y="3429000"/>
            <a:ext cx="1960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Виллем</a:t>
            </a:r>
            <a:r>
              <a:rPr lang="ru-RU" dirty="0" smtClean="0"/>
              <a:t> </a:t>
            </a:r>
            <a:r>
              <a:rPr lang="ru-RU" dirty="0" err="1" smtClean="0"/>
              <a:t>Клас</a:t>
            </a:r>
            <a:r>
              <a:rPr lang="ru-RU" dirty="0" smtClean="0"/>
              <a:t> </a:t>
            </a:r>
            <a:r>
              <a:rPr lang="ru-RU" dirty="0" err="1" smtClean="0"/>
              <a:t>Хеда</a:t>
            </a:r>
            <a:endParaRPr lang="ru-RU" dirty="0"/>
          </a:p>
        </p:txBody>
      </p:sp>
      <p:pic>
        <p:nvPicPr>
          <p:cNvPr id="6" name="Рисунок 5" descr="стожаров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0730" y="3071811"/>
            <a:ext cx="5152490" cy="35126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6215074" y="2714620"/>
            <a:ext cx="11351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Стожаров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levitan svezhy veter volg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3372" y="3786190"/>
            <a:ext cx="4795472" cy="29222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1785918" y="6143644"/>
            <a:ext cx="2287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Исаак Ильич Левитан</a:t>
            </a:r>
            <a:endParaRPr lang="ru-RU" dirty="0"/>
          </a:p>
        </p:txBody>
      </p:sp>
      <p:pic>
        <p:nvPicPr>
          <p:cNvPr id="6" name="Рисунок 5" descr="писсаро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142852"/>
            <a:ext cx="6184149" cy="3500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214282" y="3714752"/>
            <a:ext cx="1796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Камиль</a:t>
            </a:r>
            <a:r>
              <a:rPr lang="ru-RU" dirty="0" smtClean="0"/>
              <a:t> </a:t>
            </a:r>
            <a:r>
              <a:rPr lang="ru-RU" dirty="0" err="1" smtClean="0"/>
              <a:t>Писсаро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Altamira_paining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0"/>
            <a:ext cx="5500726" cy="6600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el_bestiario_de_la_sala_de_los_toros_2000x949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60475"/>
            <a:ext cx="9144000" cy="433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4" y="500042"/>
            <a:ext cx="8056917" cy="5357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3CtF7IW8AAM0p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357166"/>
            <a:ext cx="7786710" cy="57102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ave-paintings-years-ago-kyle-pitt-portfolio-48547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10" y="500041"/>
            <a:ext cx="7786742" cy="585526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85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928670"/>
            <a:ext cx="8429652" cy="526548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57-008-Naskalnaja-i-nastennaja-zhivopi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849" y="714356"/>
            <a:ext cx="8009507" cy="53578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lascaux-the-5-little-horses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68234"/>
            <a:ext cx="9144000" cy="572153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25</Words>
  <Application>Microsoft Office PowerPoint</Application>
  <PresentationFormat>Экран (4:3)</PresentationFormat>
  <Paragraphs>9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Человек в искусстве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Роман</dc:creator>
  <cp:lastModifiedBy>Саша</cp:lastModifiedBy>
  <cp:revision>13</cp:revision>
  <dcterms:created xsi:type="dcterms:W3CDTF">2015-09-02T05:07:28Z</dcterms:created>
  <dcterms:modified xsi:type="dcterms:W3CDTF">2019-01-16T15:20:46Z</dcterms:modified>
</cp:coreProperties>
</file>