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2" r:id="rId15"/>
    <p:sldId id="263" r:id="rId16"/>
    <p:sldId id="264" r:id="rId17"/>
    <p:sldId id="26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6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67178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 задач по определению архимедовой силы и проверке условия плавания тел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959123" y="5793580"/>
            <a:ext cx="3043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9933FF"/>
                </a:solidFill>
                <a:latin typeface="Arial" charset="0"/>
              </a:rPr>
              <a:t>МОУ «СОШ </a:t>
            </a:r>
            <a:r>
              <a:rPr lang="ru-RU" dirty="0" smtClean="0">
                <a:solidFill>
                  <a:srgbClr val="9933FF"/>
                </a:solidFill>
                <a:latin typeface="Arial" charset="0"/>
              </a:rPr>
              <a:t>№ 51» </a:t>
            </a:r>
            <a:r>
              <a:rPr lang="ru-RU" dirty="0">
                <a:solidFill>
                  <a:srgbClr val="9933FF"/>
                </a:solidFill>
                <a:latin typeface="Arial" charset="0"/>
              </a:rPr>
              <a:t>г. </a:t>
            </a:r>
            <a:r>
              <a:rPr lang="ru-RU" dirty="0" smtClean="0">
                <a:solidFill>
                  <a:srgbClr val="9933FF"/>
                </a:solidFill>
                <a:latin typeface="Arial" charset="0"/>
              </a:rPr>
              <a:t>Курск</a:t>
            </a:r>
            <a:endParaRPr lang="ru-RU" dirty="0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940153"/>
            <a:ext cx="4347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Выполнила: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                                Учитель физики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                                       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Мишина О.В.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2490788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948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66800" y="228600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Знаешь ли ты физические приборы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2133600"/>
            <a:ext cx="6629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C000"/>
                </a:solidFill>
              </a:rPr>
              <a:t>Поднимаемся мы в гору, 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Стало трудно нам дышать, 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А какие есть приборы, 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Чтоб давленье измерять? 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0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1948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66800" y="228600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Знаешь ли ты физические приборы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0480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Расположите названия рек Амур, Москва, Кубань, Енисей, Рейн, Нева, Урал, Зея так, чтобы из начальных букв составилось названия физического прибора.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948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66800" y="228600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Знаешь ли ты физические приборы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49530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2819400"/>
            <a:ext cx="701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В круглом домике, в окошке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Ходят сёстры по дорожке,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Не торопиться меньшая,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Но зато спешит старшая.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66800" y="228600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Знаешь ли ты физические приборы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2133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274320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Я под мышкой посижу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И что делать укажу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Или разрешу гулять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Или уложу в кровать 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5908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Литературная страничка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37185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61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50" y="1031875"/>
            <a:ext cx="47720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…отпустил он рыбку золотую</a:t>
            </a:r>
          </a:p>
          <a:p>
            <a:r>
              <a:rPr lang="ru-RU" sz="2400" b="1" dirty="0"/>
              <a:t>И сказал ей ласковое слово:</a:t>
            </a:r>
          </a:p>
          <a:p>
            <a:r>
              <a:rPr lang="ru-RU" sz="2400" b="1" dirty="0"/>
              <a:t>«Бог с тобою, золотая рыбка!</a:t>
            </a:r>
          </a:p>
          <a:p>
            <a:r>
              <a:rPr lang="ru-RU" sz="2400" b="1" dirty="0"/>
              <a:t>Твоего мне откупа не надо;</a:t>
            </a:r>
          </a:p>
          <a:p>
            <a:r>
              <a:rPr lang="ru-RU" sz="2400" b="1" dirty="0"/>
              <a:t>Ступай себе в синее море, </a:t>
            </a:r>
          </a:p>
          <a:p>
            <a:r>
              <a:rPr lang="ru-RU" sz="2400" b="1" dirty="0"/>
              <a:t>Гуляй там себе на просторе».</a:t>
            </a:r>
          </a:p>
          <a:p>
            <a:r>
              <a:rPr lang="ru-RU" sz="2400" dirty="0"/>
              <a:t>                              </a:t>
            </a:r>
            <a:r>
              <a:rPr lang="ru-RU" sz="2400" b="1" dirty="0"/>
              <a:t>(А.С. Пушкин)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3850" y="4868863"/>
            <a:ext cx="73215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Вопрос:</a:t>
            </a:r>
            <a:r>
              <a:rPr lang="ru-RU" sz="2400" b="1"/>
              <a:t> почему золотой рыбке удается легко то погружаться в воду, то всплывать?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981075"/>
            <a:ext cx="35353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9388" y="692150"/>
            <a:ext cx="528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Сказка о рыбаке и рыбке</a:t>
            </a:r>
          </a:p>
        </p:txBody>
      </p:sp>
    </p:spTree>
    <p:extLst>
      <p:ext uri="{BB962C8B-B14F-4D97-AF65-F5344CB8AC3E}">
        <p14:creationId xmlns:p14="http://schemas.microsoft.com/office/powerpoint/2010/main" val="39581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1031875"/>
            <a:ext cx="47164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В синем небе звезды блещут,</a:t>
            </a:r>
          </a:p>
          <a:p>
            <a:r>
              <a:rPr lang="ru-RU" sz="2400" b="1" dirty="0"/>
              <a:t>В синем море волны хлещут,</a:t>
            </a:r>
          </a:p>
          <a:p>
            <a:r>
              <a:rPr lang="ru-RU" sz="2400" b="1" dirty="0"/>
              <a:t>Туча по небу идет,</a:t>
            </a:r>
          </a:p>
          <a:p>
            <a:r>
              <a:rPr lang="ru-RU" sz="2400" b="1" dirty="0"/>
              <a:t>Бочка по морю плывет…</a:t>
            </a:r>
          </a:p>
          <a:p>
            <a:r>
              <a:rPr lang="ru-RU" sz="2400" b="1" dirty="0"/>
              <a:t>                         (А.С. Пушкин)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71326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Вопрос:</a:t>
            </a:r>
            <a:r>
              <a:rPr lang="ru-RU" sz="2400" b="1"/>
              <a:t> при каком условии бочка плавает по морю?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125538"/>
            <a:ext cx="35099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95288" y="765175"/>
            <a:ext cx="4926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Сказка о царе </a:t>
            </a:r>
            <a:r>
              <a:rPr lang="ru-RU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Салтане</a:t>
            </a:r>
            <a:endParaRPr lang="ru-RU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1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7313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8750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58750" y="2636838"/>
            <a:ext cx="80851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 b="1" dirty="0"/>
              <a:t>-Какая сила может поднять шар кверху?- спрашивал коротышка по имени Топик и сам отвечал:- нет такой силы! Летают птицы, потому, что у них есть крылья, а резиновый пузырь не полетит вверх. Он может полететь только вниз…  </a:t>
            </a:r>
          </a:p>
          <a:p>
            <a:r>
              <a:rPr lang="ru-RU" sz="2400" b="1" dirty="0"/>
              <a:t>                                                                          (</a:t>
            </a:r>
            <a:r>
              <a:rPr lang="ru-RU" sz="2400" b="1" dirty="0" err="1"/>
              <a:t>Н.Носов</a:t>
            </a:r>
            <a:r>
              <a:rPr lang="ru-RU" sz="2400" b="1" dirty="0"/>
              <a:t>)</a:t>
            </a:r>
          </a:p>
          <a:p>
            <a:endParaRPr lang="ru-RU" sz="2400" b="1" dirty="0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04813"/>
            <a:ext cx="388302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2636838"/>
            <a:ext cx="4989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Приключения Незнайки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5791200"/>
            <a:ext cx="8424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Вопрос:</a:t>
            </a:r>
            <a:r>
              <a:rPr lang="ru-RU" sz="2400" b="1" dirty="0"/>
              <a:t> Какая же сила может поднять шар кверху?</a:t>
            </a:r>
          </a:p>
          <a:p>
            <a:pPr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1936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163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2" grpId="0"/>
      <p:bldP spid="133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886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Экспериментальные задачи: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Почему в одном из сосудов с водой картофелина плавает, а в другом утонула?</a:t>
            </a:r>
            <a:endParaRPr lang="ru-RU" sz="2800" dirty="0"/>
          </a:p>
        </p:txBody>
      </p:sp>
      <p:pic>
        <p:nvPicPr>
          <p:cNvPr id="4" name="Picture 2" descr="vop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1647825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архимедова сила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54" y="3656181"/>
            <a:ext cx="94811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архимедова сила\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56097"/>
            <a:ext cx="93992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Что произойдёт с ягодами,  если их поместить в газированную воду?</a:t>
            </a:r>
            <a:endParaRPr lang="ru-RU" sz="4000" dirty="0"/>
          </a:p>
        </p:txBody>
      </p:sp>
      <p:pic>
        <p:nvPicPr>
          <p:cNvPr id="3" name="Picture 2" descr="vop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550" y="1955766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Рабочий стол\архимедова сила\отон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1019"/>
            <a:ext cx="4432983" cy="35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2207"/>
            <a:ext cx="506577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657600" y="457200"/>
            <a:ext cx="5257799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205867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УРОК -  ПУТЕШЕСТВИЕ </a:t>
            </a:r>
            <a:endParaRPr lang="ru-RU" sz="3600" kern="10" spc="0" dirty="0">
              <a:ln w="9525">
                <a:solidFill>
                  <a:srgbClr val="205867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0" y="2359223"/>
            <a:ext cx="350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Итак, начинаем наш урок,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Пусть он всем пойдет вам впрок.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Будем слушать, отвечать,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Задачки надо порешать.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Как, почему и отчего,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А вам оценивать его!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Как долго будет плавать в сосуде с водой горящая свеча?</a:t>
            </a:r>
            <a:endParaRPr lang="ru-RU" sz="4000" dirty="0"/>
          </a:p>
        </p:txBody>
      </p:sp>
      <p:pic>
        <p:nvPicPr>
          <p:cNvPr id="3" name="Picture 2" descr="vop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1091784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Рабочий стол\архимедова сила\нгллле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7"/>
            <a:ext cx="4062763" cy="40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Физкультминутка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28792" cy="461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348880"/>
            <a:ext cx="6984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Погода стояла ясная  и солнечная.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Деревья потянули свои ветки навстречу солнышку.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Вдруг набежала маленькая тучка, подул ветерок.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Деревья закачались. Листочки затрепетали.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Но тучка быстро улетела.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Опять стало тепло и спокойно.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2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926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Самостоятельная работа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34408"/>
              </p:ext>
            </p:extLst>
          </p:nvPr>
        </p:nvGraphicFramePr>
        <p:xfrm>
          <a:off x="1977456" y="2066245"/>
          <a:ext cx="5274866" cy="187220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8179"/>
                <a:gridCol w="1506036"/>
                <a:gridCol w="1656184"/>
                <a:gridCol w="1674467"/>
              </a:tblGrid>
              <a:tr h="50060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№</a:t>
                      </a:r>
                      <a:r>
                        <a:rPr lang="en-US" dirty="0" smtClean="0"/>
                        <a:t> 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№</a:t>
                      </a:r>
                      <a:r>
                        <a:rPr lang="en-US" dirty="0" smtClean="0"/>
                        <a:t> 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№</a:t>
                      </a:r>
                      <a:r>
                        <a:rPr lang="en-US" dirty="0" smtClean="0"/>
                        <a:t> 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2812" y="258517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2204" y="252655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260145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8144" y="302351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5632" y="3023514"/>
            <a:ext cx="129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2140" y="304334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2204" y="346075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8134" y="3459274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4820" y="34607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127747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тест</a:t>
            </a:r>
            <a:endParaRPr lang="ru-RU" sz="3200" dirty="0"/>
          </a:p>
        </p:txBody>
      </p:sp>
      <p:pic>
        <p:nvPicPr>
          <p:cNvPr id="14" name="Picture 2" descr="vop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201973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91580" y="46531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Сила Архимеда, которая действует на полностью погруженное в керосин тело, равна 1,6Н. Найдите объём тела?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91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Сила Архимеда, которая действует на полностью погруженное в керосин тело, равна 1,6Н. Найдите объём тела?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055334"/>
            <a:ext cx="773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                                                       Решение </a:t>
            </a:r>
          </a:p>
          <a:p>
            <a:r>
              <a:rPr lang="en-US" sz="2400" dirty="0" smtClean="0"/>
              <a:t>F</a:t>
            </a:r>
            <a:r>
              <a:rPr lang="ru-RU" sz="2400" dirty="0" smtClean="0"/>
              <a:t>а=1,6Н          </a:t>
            </a:r>
            <a:r>
              <a:rPr lang="en-US" sz="2400" dirty="0" err="1" smtClean="0"/>
              <a:t>Fa</a:t>
            </a:r>
            <a:r>
              <a:rPr lang="en-US" sz="2400" dirty="0" smtClean="0"/>
              <a:t>=</a:t>
            </a:r>
            <a:r>
              <a:rPr lang="el-GR" sz="2400" dirty="0" smtClean="0"/>
              <a:t>ρ</a:t>
            </a:r>
            <a:r>
              <a:rPr lang="ru-RU" sz="2400" dirty="0" smtClean="0"/>
              <a:t>ж</a:t>
            </a:r>
            <a:r>
              <a:rPr lang="en-US" sz="2400" dirty="0" err="1" smtClean="0"/>
              <a:t>gV</a:t>
            </a:r>
            <a:r>
              <a:rPr lang="ru-RU" sz="2400" dirty="0" smtClean="0"/>
              <a:t>т</a:t>
            </a:r>
          </a:p>
          <a:p>
            <a:r>
              <a:rPr lang="el-GR" sz="2400" u="sng" dirty="0" smtClean="0"/>
              <a:t>Ρ</a:t>
            </a:r>
            <a:r>
              <a:rPr lang="ru-RU" sz="2400" u="sng" dirty="0" smtClean="0"/>
              <a:t>=800кг/м³</a:t>
            </a:r>
            <a:r>
              <a:rPr lang="en-US" sz="2400" dirty="0" smtClean="0"/>
              <a:t>    V=</a:t>
            </a:r>
            <a:r>
              <a:rPr lang="en-US" sz="2400" dirty="0" err="1" smtClean="0"/>
              <a:t>Fa</a:t>
            </a:r>
            <a:r>
              <a:rPr lang="en-US" sz="2400" dirty="0" smtClean="0"/>
              <a:t>/</a:t>
            </a:r>
            <a:r>
              <a:rPr lang="el-GR" sz="2400" dirty="0"/>
              <a:t>ρ</a:t>
            </a:r>
            <a:r>
              <a:rPr lang="ru-RU" sz="2400" dirty="0"/>
              <a:t>ж</a:t>
            </a:r>
            <a:r>
              <a:rPr lang="en-US" sz="2400" dirty="0"/>
              <a:t>g</a:t>
            </a:r>
            <a:endParaRPr lang="ru-RU" sz="2400" u="sng" dirty="0" smtClean="0"/>
          </a:p>
          <a:p>
            <a:r>
              <a:rPr lang="en-US" sz="2400" dirty="0" smtClean="0"/>
              <a:t>V</a:t>
            </a:r>
            <a:r>
              <a:rPr lang="ru-RU" sz="2400" dirty="0" smtClean="0"/>
              <a:t>-?</a:t>
            </a:r>
            <a:r>
              <a:rPr lang="en-US" sz="2400" dirty="0" smtClean="0"/>
              <a:t>                   V=1,6H/10H/</a:t>
            </a:r>
            <a:r>
              <a:rPr lang="ru-RU" sz="2400" dirty="0" smtClean="0"/>
              <a:t>кг•800кг/м³=0,0002м³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Ответ: 0,0002м³.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11760" y="2055334"/>
            <a:ext cx="0" cy="1805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vop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4293096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0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Какую </a:t>
            </a:r>
            <a:r>
              <a:rPr lang="ru-RU" sz="2800" dirty="0"/>
              <a:t>силу надо приложить, чтобы поднять под водой камень массой 60 кг и объёмом 0,023м</a:t>
            </a:r>
            <a:r>
              <a:rPr lang="ru-RU" sz="2800" baseline="30000" dirty="0"/>
              <a:t>3 </a:t>
            </a:r>
            <a:r>
              <a:rPr lang="ru-RU" sz="2800" dirty="0"/>
              <a:t>.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 smtClean="0"/>
              <a:t>2. В </a:t>
            </a:r>
            <a:r>
              <a:rPr lang="ru-RU" sz="2800" dirty="0"/>
              <a:t>мензурке с водой плавает пробирка с металлическими опилками. Определить вес и массу опилок в пробирке. 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 smtClean="0"/>
              <a:t>3. Определить </a:t>
            </a:r>
            <a:r>
              <a:rPr lang="ru-RU" sz="2800" dirty="0"/>
              <a:t>вес куска парафина, используя мензурку с водой. Проверить ответ с помощью весов или динамометра.</a:t>
            </a:r>
          </a:p>
        </p:txBody>
      </p:sp>
      <p:pic>
        <p:nvPicPr>
          <p:cNvPr id="3" name="Picture 2" descr="vop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4869160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68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9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066801" y="1600201"/>
            <a:ext cx="6934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Tahoma" pitchFamily="34" charset="0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Какое значение для тебя лично имеют знания и умения, полученные сегодня?</a:t>
            </a:r>
          </a:p>
          <a:p>
            <a:pPr marL="342900" indent="-342900">
              <a:buFont typeface="Tahoma" pitchFamily="34" charset="0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 представляло наибольшую трудность?</a:t>
            </a:r>
          </a:p>
          <a:p>
            <a:pPr marL="342900" indent="-342900">
              <a:buFont typeface="Tahoma" pitchFamily="34" charset="0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ты оцениваешь полученные сегодня знания (глубокие, осознанные; предстоит осознать; неосознанные)? </a:t>
            </a:r>
          </a:p>
          <a:p>
            <a:pPr marL="342900" indent="-342900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304800"/>
            <a:ext cx="2792412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 </a:t>
            </a:r>
          </a:p>
        </p:txBody>
      </p:sp>
      <p:pic>
        <p:nvPicPr>
          <p:cNvPr id="19461" name="Рисунок 18" descr="interro-0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28625"/>
            <a:ext cx="86518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 descr="0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8575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6" descr="eleve_prof-0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4800600"/>
            <a:ext cx="8794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7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90600" y="10668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Быстро пробежал урок.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Давайте подведём итог.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Весь урок мы говорили.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Многое мы повторили,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В тетрадку дома посмотрите 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И наш урок восстановите.</a:t>
            </a:r>
          </a:p>
        </p:txBody>
      </p:sp>
    </p:spTree>
    <p:extLst>
      <p:ext uri="{BB962C8B-B14F-4D97-AF65-F5344CB8AC3E}">
        <p14:creationId xmlns:p14="http://schemas.microsoft.com/office/powerpoint/2010/main" val="33288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3766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980" y="2588245"/>
            <a:ext cx="46720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1148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HONENEW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4504" y="2057400"/>
            <a:ext cx="9009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533400"/>
            <a:ext cx="7848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“Будьте интересны себе, тогда вы станете интересными для других людей”.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9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Цели урока: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7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r>
              <a:rPr lang="ru-RU" sz="1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Обучающая</a:t>
            </a:r>
            <a:r>
              <a:rPr lang="ru-RU" sz="18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повторить  и обобщить изученный материал по теме: «Архимедова сила.  Плавание тел»;</a:t>
            </a:r>
          </a:p>
          <a:p>
            <a:pPr eaLnBrk="1" fontAlgn="t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продолжить формирование умений наблюдать и объяснять физические явления, обобщать и сравнивать результаты эксперимента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fontAlgn="t" hangingPunct="1"/>
            <a:r>
              <a:rPr lang="ru-RU" sz="1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Развивающая: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развивать умение анализировать учебный материал; </a:t>
            </a:r>
          </a:p>
          <a:p>
            <a:pPr algn="just" eaLnBrk="1" fontAlgn="t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развивать интерес учащихся к физике, используя экспериментальные задания;</a:t>
            </a:r>
          </a:p>
          <a:p>
            <a:pPr algn="just" eaLnBrk="1" fontAlgn="t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сформировать элементы творческого поиска на основе приёма обобщения, продолжить работу по формированию умений составлять, анализировать, делать выводы;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t" hangingPunct="1"/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Воспитывающая: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воспитать умения и навыки коллективной работы;</a:t>
            </a:r>
          </a:p>
          <a:p>
            <a:pPr algn="just" eaLnBrk="1" fontAlgn="t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содействовать формированию мировоззренческой идеи познаваемости явлений и свойств окружающего мира.</a:t>
            </a:r>
          </a:p>
          <a:p>
            <a:pPr algn="just"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/>
          </a:p>
        </p:txBody>
      </p:sp>
    </p:spTree>
    <p:extLst>
      <p:ext uri="{BB962C8B-B14F-4D97-AF65-F5344CB8AC3E}">
        <p14:creationId xmlns:p14="http://schemas.microsoft.com/office/powerpoint/2010/main" val="7227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 smtClean="0">
                <a:solidFill>
                  <a:srgbClr val="7030A0"/>
                </a:solidFill>
              </a:rPr>
              <a:t>ФИЗИКА – это наука понимать природу.</a:t>
            </a:r>
            <a:endParaRPr lang="ru-RU" sz="1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1000" dirty="0" smtClean="0"/>
          </a:p>
          <a:p>
            <a:pPr marL="0" indent="0" algn="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Э. </a:t>
            </a:r>
            <a:r>
              <a:rPr lang="ru-RU" sz="4400" dirty="0" err="1" smtClean="0">
                <a:solidFill>
                  <a:srgbClr val="7030A0"/>
                </a:solidFill>
              </a:rPr>
              <a:t>Роджерс</a:t>
            </a:r>
            <a:endParaRPr lang="ru-RU" sz="4400" dirty="0" smtClean="0">
              <a:solidFill>
                <a:srgbClr val="7030A0"/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7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86" y="171876"/>
            <a:ext cx="913557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54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"Знакомые буквы"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09600" y="1676400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Ваша задача: прослушав пословицы, поговорки, загадки, поставить им в соответствии одну из этих величин.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57200" y="28956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Пеший конному не товарищ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оспешишь - людей насмешишь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Тише едешь - дальше будешь.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какой физической величине идет речь?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op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5049083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64528" y="5301208"/>
            <a:ext cx="4499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79" y="1"/>
            <a:ext cx="9080921" cy="69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85800" y="2286000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Шила в мешке не утаишь.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Ежа голыми руками не возьмешь.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Пальцы в рот не клади.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Соха да борона сами не богаты, да весь мир накормят.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5334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 какой физической величиной можно связать эти пословицы:</a:t>
            </a:r>
          </a:p>
        </p:txBody>
      </p:sp>
      <p:pic>
        <p:nvPicPr>
          <p:cNvPr id="2050" name="Picture 2" descr="vop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136" y="953393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4869160"/>
            <a:ext cx="4242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Ответ: давление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25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30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14" y="0"/>
            <a:ext cx="913557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54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"Знакомые буквы"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3400" y="2895600"/>
            <a:ext cx="8153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667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 какой физической величиной можно связать эти пословицы: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3665041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Плохи дела, где сила без ума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уменья и сила не при чем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силу и конь не тянет.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vop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990600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9160" y="5389273"/>
            <a:ext cx="422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359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30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14" y="152400"/>
            <a:ext cx="913557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54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"Знакомые буквы"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3400" y="2895600"/>
            <a:ext cx="8153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1752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 какой физической величиной можно связать эти пословицы: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4038599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962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 золотник да дорог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Своя ноша не тянет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Тяжело понесешь - домой не донесешь.</a:t>
            </a:r>
          </a:p>
        </p:txBody>
      </p:sp>
      <p:pic>
        <p:nvPicPr>
          <p:cNvPr id="4098" name="Picture 2" descr="vop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2190750"/>
            <a:ext cx="1085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28725" y="5373216"/>
            <a:ext cx="3381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6495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1948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66800" y="228600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Знаешь ли ты физические приборы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25146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Две сестры качались,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Правды добивались,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А когда добились, то остановились.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43375"/>
            <a:ext cx="4286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79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614</TotalTime>
  <Words>879</Words>
  <Application>Microsoft Office PowerPoint</Application>
  <PresentationFormat>Экран (4:3)</PresentationFormat>
  <Paragraphs>144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Решение задач по определению архимедовой силы и проверке условия плавания тел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Литературная страничка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по определению архимедовой силы и проверке условия плавания тел</dc:title>
  <cp:lastModifiedBy>Admin</cp:lastModifiedBy>
  <cp:revision>32</cp:revision>
  <dcterms:modified xsi:type="dcterms:W3CDTF">2012-02-28T17:28:33Z</dcterms:modified>
</cp:coreProperties>
</file>