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&#1057;&#1086;&#1073;&#1072;&#1082;&#1072;%20&#1073;&#1099;&#1074;&#1072;&#1077;&#1090;....mp3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audio" Target="file:///E:\&#1072;&#1090;&#1090;&#1077;&#1089;&#1090;&#1072;&#1094;&#1080;&#1103;\&#1040;&#1053;&#1044;&#1056;&#1045;&#1045;&#1042;%20%20&#1050;&#1059;&#1057;&#1040;&#1050;&#1040;\&#1059;&#1056;&#1054;&#1050;%20&#1053;&#1040;%20&#1040;&#1058;&#1058;&#1045;&#1057;&#1058;&#1040;&#1062;&#1048;&#1070;\&#1057;&#1077;&#1088;&#1075;&#1077;&#1081;%20&#1080;%20&#1058;&#1072;&#1090;&#1100;&#1103;&#1085;&#1072;%20&#1053;&#1080;&#1082;&#1080;&#1090;&#1080;&#1085;&#1099;%20-%20&#1057;&#1086;&#1073;&#1072;&#1082;&#1072;%20&#1041;&#1099;&#1074;&#1072;&#1077;&#1090;%20&#1050;&#1091;&#1089;&#1072;&#1095;&#1077;&#1081;...%20%20(audiopoisk.com)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hyperlink" Target="&#1057;&#1077;&#1088;&#1075;&#1077;&#1081;%20&#1080;%20&#1058;&#1072;&#1090;&#1100;&#1103;&#1085;&#1072;%20&#1053;&#1080;&#1082;&#1080;&#1090;&#1080;&#1085;&#1099;%20-%20&#1057;&#1086;&#1073;&#1072;&#1082;&#1072;%20&#1041;&#1099;&#1074;&#1072;&#1077;&#1090;%20&#1050;&#1091;&#1089;&#1072;&#1095;&#1077;&#1081;...%20%20(audiopoisk.com).mp3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9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7"/>
            <a:ext cx="8858312" cy="32432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/>
              <a:t>«…Все живое имеет душу,</a:t>
            </a:r>
            <a:br>
              <a:rPr lang="ru-RU" sz="6000" b="1" dirty="0" smtClean="0"/>
            </a:br>
            <a:r>
              <a:rPr lang="ru-RU" sz="6000" b="1" dirty="0" smtClean="0"/>
              <a:t>все живое страдает»</a:t>
            </a:r>
            <a:br>
              <a:rPr lang="ru-RU" sz="6000" b="1" dirty="0" smtClean="0"/>
            </a:br>
            <a:r>
              <a:rPr lang="ru-RU" sz="6000" b="1" dirty="0" smtClean="0"/>
              <a:t>(по рассказу Л.Н.Андреева «Кусака»)</a:t>
            </a:r>
            <a:br>
              <a:rPr lang="ru-RU" sz="6000" b="1" dirty="0" smtClean="0"/>
            </a:br>
            <a:r>
              <a:rPr lang="ru-RU" sz="6000" b="1" dirty="0" smtClean="0"/>
              <a:t> </a:t>
            </a:r>
            <a:br>
              <a:rPr lang="ru-RU" sz="6000" b="1" dirty="0" smtClean="0"/>
            </a:br>
            <a:r>
              <a:rPr lang="ru-RU" sz="6000" b="1" dirty="0" smtClean="0"/>
              <a:t> 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929198"/>
            <a:ext cx="8072494" cy="128588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</a:rPr>
              <a:t>Презентацию к уроку литературы в 7 классе приготовила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Кутакова</a:t>
            </a:r>
            <a:r>
              <a:rPr lang="ru-RU" sz="1800" b="1" i="1" dirty="0" smtClean="0">
                <a:solidFill>
                  <a:schemeClr val="tx1"/>
                </a:solidFill>
              </a:rPr>
              <a:t> О.В.,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Учитель русского языка и литературы МОУ СОШ №3 с УИОП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Егорьевск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2015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16" y="2612813"/>
            <a:ext cx="1955118" cy="218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hlinkClick r:id="rId3" action="ppaction://hlinkfile"/>
              </a:rPr>
              <a:t>Собака бывает...</a:t>
            </a:r>
            <a:endParaRPr lang="ru-RU" sz="6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4" action="ppaction://hlinkfile"/>
              </a:rPr>
              <a:t>Сергей и Татьяна Никитины - Собака Бывает Кусачей...  (audiopoisk.com).mp3</a:t>
            </a:r>
            <a:endParaRPr lang="ru-RU" dirty="0"/>
          </a:p>
        </p:txBody>
      </p:sp>
      <p:pic>
        <p:nvPicPr>
          <p:cNvPr id="22532" name="Picture 4" descr="k00194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71650" cy="1971675"/>
          </a:xfrm>
          <a:prstGeom prst="rect">
            <a:avLst/>
          </a:prstGeom>
          <a:noFill/>
        </p:spPr>
      </p:pic>
      <p:pic>
        <p:nvPicPr>
          <p:cNvPr id="22533" name="Picture 5" descr="a00117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1628775"/>
            <a:ext cx="1771650" cy="1971675"/>
          </a:xfrm>
          <a:prstGeom prst="rect">
            <a:avLst/>
          </a:prstGeom>
          <a:noFill/>
        </p:spPr>
      </p:pic>
      <p:pic>
        <p:nvPicPr>
          <p:cNvPr id="22535" name="Picture 7" descr="b00222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2420938"/>
            <a:ext cx="1771650" cy="1971675"/>
          </a:xfrm>
          <a:prstGeom prst="rect">
            <a:avLst/>
          </a:prstGeom>
          <a:noFill/>
        </p:spPr>
      </p:pic>
      <p:pic>
        <p:nvPicPr>
          <p:cNvPr id="22536" name="Picture 8" descr="a00124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989138"/>
            <a:ext cx="1771650" cy="1971675"/>
          </a:xfrm>
          <a:prstGeom prst="rect">
            <a:avLst/>
          </a:prstGeom>
          <a:noFill/>
        </p:spPr>
      </p:pic>
      <p:pic>
        <p:nvPicPr>
          <p:cNvPr id="22538" name="Picture 10" descr="ch00042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3860800"/>
            <a:ext cx="1771650" cy="1971675"/>
          </a:xfrm>
          <a:prstGeom prst="rect">
            <a:avLst/>
          </a:prstGeom>
          <a:noFill/>
        </p:spPr>
      </p:pic>
      <p:pic>
        <p:nvPicPr>
          <p:cNvPr id="22539" name="Picture 11" descr="d00115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4005263"/>
            <a:ext cx="1771650" cy="1971675"/>
          </a:xfrm>
          <a:prstGeom prst="rect">
            <a:avLst/>
          </a:prstGeom>
          <a:noFill/>
        </p:spPr>
      </p:pic>
      <p:pic>
        <p:nvPicPr>
          <p:cNvPr id="22540" name="Picture 12" descr="D127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4076700"/>
            <a:ext cx="1771650" cy="1971675"/>
          </a:xfrm>
          <a:prstGeom prst="rect">
            <a:avLst/>
          </a:prstGeom>
          <a:noFill/>
        </p:spPr>
      </p:pic>
      <p:pic>
        <p:nvPicPr>
          <p:cNvPr id="22541" name="Picture 13" descr="s_575i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1275" y="1628775"/>
            <a:ext cx="1771650" cy="1971675"/>
          </a:xfrm>
          <a:prstGeom prst="rect">
            <a:avLst/>
          </a:prstGeom>
          <a:noFill/>
        </p:spPr>
      </p:pic>
      <p:pic>
        <p:nvPicPr>
          <p:cNvPr id="22542" name="Picture 14" descr="t_500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80063" y="1628775"/>
            <a:ext cx="1771650" cy="1971675"/>
          </a:xfrm>
          <a:prstGeom prst="rect">
            <a:avLst/>
          </a:prstGeom>
          <a:noFill/>
        </p:spPr>
      </p:pic>
      <p:pic>
        <p:nvPicPr>
          <p:cNvPr id="22543" name="Picture 15" descr="t00108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72350" y="188913"/>
            <a:ext cx="1771650" cy="1727200"/>
          </a:xfrm>
          <a:prstGeom prst="rect">
            <a:avLst/>
          </a:prstGeom>
          <a:noFill/>
        </p:spPr>
      </p:pic>
      <p:pic>
        <p:nvPicPr>
          <p:cNvPr id="22544" name="Picture 16" descr="L6310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5963" y="4149725"/>
            <a:ext cx="1771650" cy="1971675"/>
          </a:xfrm>
          <a:prstGeom prst="rect">
            <a:avLst/>
          </a:prstGeom>
          <a:noFill/>
        </p:spPr>
      </p:pic>
      <p:pic>
        <p:nvPicPr>
          <p:cNvPr id="17" name="Сергей и Татьяна Никитины - Собака Бывает Кусачей...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7858148" y="4929198"/>
            <a:ext cx="100013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19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СЛОВОКАТ</a:t>
            </a:r>
            <a:endParaRPr lang="ru-RU" sz="6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2198620"/>
              </p:ext>
            </p:extLst>
          </p:nvPr>
        </p:nvGraphicFramePr>
        <p:xfrm>
          <a:off x="0" y="2066925"/>
          <a:ext cx="9263063" cy="3586163"/>
        </p:xfrm>
        <a:graphic>
          <a:graphicData uri="http://schemas.openxmlformats.org/presentationml/2006/ole">
            <p:oleObj spid="_x0000_s1028" name="Документ" r:id="rId3" imgW="9904248" imgH="383074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483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СЛОВОКАТ</a:t>
            </a:r>
            <a:endParaRPr lang="ru-RU" sz="6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06963227"/>
              </p:ext>
            </p:extLst>
          </p:nvPr>
        </p:nvGraphicFramePr>
        <p:xfrm>
          <a:off x="0" y="2066925"/>
          <a:ext cx="9263063" cy="3586163"/>
        </p:xfrm>
        <a:graphic>
          <a:graphicData uri="http://schemas.openxmlformats.org/presentationml/2006/ole">
            <p:oleObj spid="_x0000_s2052" name="Документ" r:id="rId3" imgW="9904248" imgH="383074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400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СЛОВОКАТ</a:t>
            </a:r>
            <a:endParaRPr lang="ru-RU" sz="6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49184572"/>
              </p:ext>
            </p:extLst>
          </p:nvPr>
        </p:nvGraphicFramePr>
        <p:xfrm>
          <a:off x="0" y="2066925"/>
          <a:ext cx="9263063" cy="4405313"/>
        </p:xfrm>
        <a:graphic>
          <a:graphicData uri="http://schemas.openxmlformats.org/presentationml/2006/ole">
            <p:oleObj spid="_x0000_s3076" name="Документ" r:id="rId3" imgW="9904248" imgH="471238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883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СЛОВОКАТ</a:t>
            </a:r>
            <a:endParaRPr lang="ru-RU" sz="6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13717663"/>
              </p:ext>
            </p:extLst>
          </p:nvPr>
        </p:nvGraphicFramePr>
        <p:xfrm>
          <a:off x="0" y="2066925"/>
          <a:ext cx="9263063" cy="4392613"/>
        </p:xfrm>
        <a:graphic>
          <a:graphicData uri="http://schemas.openxmlformats.org/presentationml/2006/ole">
            <p:oleObj spid="_x0000_s4100" name="Документ" r:id="rId3" imgW="9904248" imgH="470017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269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СЛОВОКАТ</a:t>
            </a:r>
            <a:endParaRPr lang="ru-RU" sz="6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7970497"/>
              </p:ext>
            </p:extLst>
          </p:nvPr>
        </p:nvGraphicFramePr>
        <p:xfrm>
          <a:off x="0" y="2066925"/>
          <a:ext cx="9263063" cy="4392613"/>
        </p:xfrm>
        <a:graphic>
          <a:graphicData uri="http://schemas.openxmlformats.org/presentationml/2006/ole">
            <p:oleObj spid="_x0000_s5124" name="Документ" r:id="rId3" imgW="9904248" imgH="468904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747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СЛОВОКАТ</a:t>
            </a:r>
            <a:endParaRPr lang="ru-RU" sz="6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8418109"/>
              </p:ext>
            </p:extLst>
          </p:nvPr>
        </p:nvGraphicFramePr>
        <p:xfrm>
          <a:off x="0" y="2066925"/>
          <a:ext cx="9263063" cy="4381500"/>
        </p:xfrm>
        <a:graphic>
          <a:graphicData uri="http://schemas.openxmlformats.org/presentationml/2006/ole">
            <p:oleObj spid="_x0000_s6148" name="Документ" r:id="rId3" imgW="9904248" imgH="467790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418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СЛОВОКАТ</a:t>
            </a:r>
            <a:endParaRPr lang="ru-RU" sz="6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3376431"/>
              </p:ext>
            </p:extLst>
          </p:nvPr>
        </p:nvGraphicFramePr>
        <p:xfrm>
          <a:off x="0" y="2066925"/>
          <a:ext cx="9263063" cy="4368800"/>
        </p:xfrm>
        <a:graphic>
          <a:graphicData uri="http://schemas.openxmlformats.org/presentationml/2006/ole">
            <p:oleObj spid="_x0000_s7172" name="Документ" r:id="rId3" imgW="9904248" imgH="466677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038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СЛОВОКАТ</a:t>
            </a:r>
            <a:endParaRPr lang="ru-RU" sz="6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5267449"/>
              </p:ext>
            </p:extLst>
          </p:nvPr>
        </p:nvGraphicFramePr>
        <p:xfrm>
          <a:off x="0" y="2066925"/>
          <a:ext cx="9263063" cy="4357688"/>
        </p:xfrm>
        <a:graphic>
          <a:graphicData uri="http://schemas.openxmlformats.org/presentationml/2006/ole">
            <p:oleObj spid="_x0000_s8197" name="Документ" r:id="rId3" imgW="9904248" imgH="465600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5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СЛОВОКАТ</a:t>
            </a:r>
            <a:endParaRPr lang="ru-RU" sz="6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72082976"/>
              </p:ext>
            </p:extLst>
          </p:nvPr>
        </p:nvGraphicFramePr>
        <p:xfrm>
          <a:off x="0" y="2066925"/>
          <a:ext cx="9263063" cy="4344988"/>
        </p:xfrm>
        <a:graphic>
          <a:graphicData uri="http://schemas.openxmlformats.org/presentationml/2006/ole">
            <p:oleObj spid="_x0000_s9220" name="Документ" r:id="rId3" imgW="9904248" imgH="4644868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00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543956" cy="5697559"/>
          </a:xfrm>
        </p:spPr>
        <p:txBody>
          <a:bodyPr/>
          <a:lstStyle/>
          <a:p>
            <a:pPr algn="r">
              <a:buNone/>
            </a:pPr>
            <a:r>
              <a:rPr lang="ru-RU" sz="3600" b="1" i="1" dirty="0" smtClean="0"/>
              <a:t>Да, меньшие братья нам преданно служат от века.</a:t>
            </a:r>
            <a:endParaRPr lang="ru-RU" sz="3600" b="1" i="1" smtClean="0"/>
          </a:p>
          <a:p>
            <a:pPr algn="r">
              <a:buNone/>
            </a:pPr>
            <a:r>
              <a:rPr lang="ru-RU" sz="3600" b="1" i="1" smtClean="0"/>
              <a:t>Однако </a:t>
            </a:r>
            <a:r>
              <a:rPr lang="ru-RU" sz="3600" b="1" i="1" dirty="0" smtClean="0"/>
              <a:t>жестокого сколько ещё вокруг?</a:t>
            </a:r>
            <a:br>
              <a:rPr lang="ru-RU" sz="3600" b="1" i="1" dirty="0" smtClean="0"/>
            </a:br>
            <a:r>
              <a:rPr lang="ru-RU" sz="3600" b="1" i="1" dirty="0" smtClean="0"/>
              <a:t>Мы часто твердим, что собака – </a:t>
            </a:r>
            <a:endParaRPr lang="ru-RU" sz="3600" dirty="0" smtClean="0"/>
          </a:p>
          <a:p>
            <a:pPr algn="r">
              <a:buNone/>
            </a:pPr>
            <a:r>
              <a:rPr lang="ru-RU" sz="3600" b="1" i="1" dirty="0" smtClean="0"/>
              <a:t>друг человека.</a:t>
            </a:r>
            <a:endParaRPr lang="ru-RU" sz="3600" dirty="0" smtClean="0"/>
          </a:p>
          <a:p>
            <a:pPr algn="r">
              <a:buNone/>
            </a:pPr>
            <a:r>
              <a:rPr lang="ru-RU" sz="3600" b="1" i="1" dirty="0" smtClean="0"/>
              <a:t>Но вот человек. Он всегда ли собаке друг?</a:t>
            </a:r>
            <a:br>
              <a:rPr lang="ru-RU" sz="3600" b="1" i="1" dirty="0" smtClean="0"/>
            </a:br>
            <a:endParaRPr lang="ru-RU" sz="3600" dirty="0" smtClean="0"/>
          </a:p>
          <a:p>
            <a:pPr algn="r">
              <a:buNone/>
            </a:pPr>
            <a:r>
              <a:rPr lang="ru-RU" sz="3600" dirty="0" smtClean="0"/>
              <a:t> Эдуард Асадов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по-настоящему добр и милосерден?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928992" cy="5368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85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С.Есенин</a:t>
            </a:r>
            <a:r>
              <a:rPr lang="ru-RU" dirty="0" smtClean="0"/>
              <a:t> «Песнь о собаке»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5" y="1196752"/>
            <a:ext cx="8712969" cy="5470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31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ru-RU" u="sng" dirty="0" smtClean="0"/>
              <a:t>Домашнее</a:t>
            </a:r>
            <a:r>
              <a:rPr lang="ru-RU" dirty="0" smtClean="0"/>
              <a:t> </a:t>
            </a:r>
            <a:r>
              <a:rPr lang="ru-RU" u="sng" dirty="0" smtClean="0"/>
              <a:t>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Прочитать рассказ </a:t>
            </a:r>
            <a:r>
              <a:rPr lang="ru-RU" dirty="0" err="1" smtClean="0"/>
              <a:t>Ю.Яковлева</a:t>
            </a:r>
            <a:r>
              <a:rPr lang="ru-RU" dirty="0" smtClean="0"/>
              <a:t> «Он убил мою собаку»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Написать сочинение-рассуждение по прочитанному.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89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41624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88" y="620688"/>
            <a:ext cx="4404452" cy="5946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290" y="404664"/>
            <a:ext cx="42291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529719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Портрет </a:t>
            </a:r>
            <a:r>
              <a:rPr lang="ru-RU" sz="2800" b="1" dirty="0" err="1" smtClean="0"/>
              <a:t>Л.Н.Андреева</a:t>
            </a:r>
            <a:endParaRPr lang="ru-RU" sz="2800" b="1" dirty="0" smtClean="0"/>
          </a:p>
          <a:p>
            <a:r>
              <a:rPr lang="ru-RU" sz="2800" b="1" dirty="0" smtClean="0"/>
              <a:t>Художник </a:t>
            </a:r>
            <a:r>
              <a:rPr lang="ru-RU" sz="2800" b="1" dirty="0" err="1" smtClean="0"/>
              <a:t>И.Е.Репин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552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488832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89518"/>
            <a:ext cx="3117251" cy="4236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933056"/>
            <a:ext cx="3892025" cy="2404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62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31" y="548680"/>
            <a:ext cx="8129949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04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4994166"/>
              </p:ext>
            </p:extLst>
          </p:nvPr>
        </p:nvGraphicFramePr>
        <p:xfrm>
          <a:off x="827584" y="620686"/>
          <a:ext cx="7920880" cy="576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8229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29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29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46138"/>
            <a:ext cx="4168240" cy="5462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46138"/>
            <a:ext cx="4176464" cy="5751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41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Кусака расцвела</a:t>
            </a:r>
            <a:endParaRPr lang="ru-RU" sz="6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04" y="1417343"/>
            <a:ext cx="3904192" cy="5194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64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92696"/>
            <a:ext cx="7416824" cy="1584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2348880"/>
            <a:ext cx="4320480" cy="4508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700" b="1" dirty="0" smtClean="0"/>
              <a:t>  </a:t>
            </a:r>
            <a:r>
              <a:rPr lang="ru-RU" sz="287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287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9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пейзажа в рассказе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0257901"/>
              </p:ext>
            </p:extLst>
          </p:nvPr>
        </p:nvGraphicFramePr>
        <p:xfrm>
          <a:off x="683569" y="1397000"/>
          <a:ext cx="7560840" cy="535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3"/>
                <a:gridCol w="2808312"/>
                <a:gridCol w="3096345"/>
              </a:tblGrid>
              <a:tr h="101126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Время года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Описание природы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Состояние Кусаки</a:t>
                      </a:r>
                      <a:endParaRPr lang="ru-RU" sz="4000" b="1" dirty="0"/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Зима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Весна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Лето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Осень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99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101</Words>
  <Application>Microsoft Office PowerPoint</Application>
  <PresentationFormat>Экран (4:3)</PresentationFormat>
  <Paragraphs>36</Paragraphs>
  <Slides>22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  «…Все живое имеет душу, все живое страдает» (по рассказу Л.Н.Андреева «Кусака»)    </vt:lpstr>
      <vt:lpstr>Слайд 2</vt:lpstr>
      <vt:lpstr>Слайд 3</vt:lpstr>
      <vt:lpstr>Слайд 4</vt:lpstr>
      <vt:lpstr>Слайд 5</vt:lpstr>
      <vt:lpstr>Слайд 6</vt:lpstr>
      <vt:lpstr>Кусака расцвела</vt:lpstr>
      <vt:lpstr>Слайд 8</vt:lpstr>
      <vt:lpstr>Роль пейзажа в рассказе</vt:lpstr>
      <vt:lpstr>Собака бывает...</vt:lpstr>
      <vt:lpstr>СЛОВОКАТ</vt:lpstr>
      <vt:lpstr>СЛОВОКАТ</vt:lpstr>
      <vt:lpstr>СЛОВОКАТ</vt:lpstr>
      <vt:lpstr>СЛОВОКАТ</vt:lpstr>
      <vt:lpstr>СЛОВОКАТ</vt:lpstr>
      <vt:lpstr>СЛОВОКАТ</vt:lpstr>
      <vt:lpstr>СЛОВОКАТ</vt:lpstr>
      <vt:lpstr>СЛОВОКАТ</vt:lpstr>
      <vt:lpstr>СЛОВОКАТ</vt:lpstr>
      <vt:lpstr>Кто по-настоящему добр и милосерден?</vt:lpstr>
      <vt:lpstr>С.Есенин «Песнь о собаке»</vt:lpstr>
      <vt:lpstr>Домашнее задание  1. Прочитать рассказ Ю.Яковлева «Он убил мою собаку»  2. Написать сочинение-рассуждение по прочитанному.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«…Все живое имеет душу, все живое страдает» (по рассказу Л.Н.Андреева «Кусака»)    </dc:title>
  <dc:creator>Ольга</dc:creator>
  <cp:lastModifiedBy>Ольга</cp:lastModifiedBy>
  <cp:revision>25</cp:revision>
  <dcterms:created xsi:type="dcterms:W3CDTF">2015-03-03T14:18:45Z</dcterms:created>
  <dcterms:modified xsi:type="dcterms:W3CDTF">2015-03-04T08:13:34Z</dcterms:modified>
</cp:coreProperties>
</file>