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76" r:id="rId9"/>
    <p:sldId id="264" r:id="rId10"/>
    <p:sldId id="266" r:id="rId11"/>
    <p:sldId id="265" r:id="rId12"/>
    <p:sldId id="267" r:id="rId13"/>
    <p:sldId id="274" r:id="rId14"/>
    <p:sldId id="277" r:id="rId15"/>
    <p:sldId id="27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7" autoAdjust="0"/>
  </p:normalViewPr>
  <p:slideViewPr>
    <p:cSldViewPr>
      <p:cViewPr varScale="1">
        <p:scale>
          <a:sx n="82" d="100"/>
          <a:sy n="82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CAF02-8A83-480F-82B1-D87D3463087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61E99-7D72-427C-ACFA-E2C69631C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3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1700808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Иркутская область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Нижнеилимский район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МОУ «Видимская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0131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Бордзей Е.В.,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Бордзей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3" y="3392125"/>
            <a:ext cx="62646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Подставка под цветок</a:t>
            </a:r>
            <a:endParaRPr lang="ru-RU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6232" r="18088"/>
          <a:stretch/>
        </p:blipFill>
        <p:spPr>
          <a:xfrm>
            <a:off x="755576" y="1124744"/>
            <a:ext cx="3402024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017" r="4443" b="2114"/>
          <a:stretch/>
        </p:blipFill>
        <p:spPr>
          <a:xfrm>
            <a:off x="3275856" y="2492896"/>
            <a:ext cx="4708975" cy="3673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897" y="1530370"/>
            <a:ext cx="2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5624" r="16891" b="-5624"/>
          <a:stretch/>
        </p:blipFill>
        <p:spPr>
          <a:xfrm>
            <a:off x="1331640" y="1484784"/>
            <a:ext cx="3645791" cy="4609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285293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ножки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499" r="13333" b="6667"/>
          <a:stretch/>
        </p:blipFill>
        <p:spPr>
          <a:xfrm>
            <a:off x="3044284" y="1446881"/>
            <a:ext cx="2935225" cy="4722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9508" y="3284984"/>
            <a:ext cx="226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4445" b="9834"/>
          <a:stretch/>
        </p:blipFill>
        <p:spPr>
          <a:xfrm>
            <a:off x="2411760" y="1484784"/>
            <a:ext cx="3294320" cy="46171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96136" y="278092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морилкой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b="9285"/>
          <a:stretch/>
        </p:blipFill>
        <p:spPr>
          <a:xfrm>
            <a:off x="3707904" y="1556792"/>
            <a:ext cx="3672408" cy="4197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996952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готова!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844824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расчеты: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станке  1,5 часа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 электродвигателя  1,5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 1,5 кВт. x 1,5ч. =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кВт/ч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1 кВт/ч. –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копейки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электроэнергию: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2,25 кВт. x 0,84 коп. =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руб.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Морилка 0,4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кг. =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 кг x 120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себестоимость составила 1,89 +37 + 36 =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74,89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276872"/>
            <a:ext cx="56166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Коваленко В.И.,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Кулененок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Объекты труда. Пособие для учителя. Просвещение, 1993.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Технология. Учебник для учащихся 11 класса. Под редакцией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В.Д.Симоненко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395536" y="-243408"/>
            <a:ext cx="7944691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492896"/>
            <a:ext cx="7416824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МОУ «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234888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подставку для цветов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33" y="3302987"/>
            <a:ext cx="2067694" cy="2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276872"/>
            <a:ext cx="59046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конструкции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Расчет размеров.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документации.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инструментов.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Экономический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Оценка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21895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249289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изделию: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Изделие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выполнено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– экологически безопасного материала.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прочным, удобным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эксплуатации.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Изделие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выглядеть эстетично.</a:t>
            </a:r>
          </a:p>
        </p:txBody>
      </p:sp>
    </p:spTree>
    <p:extLst>
      <p:ext uri="{BB962C8B-B14F-4D97-AF65-F5344CB8AC3E}">
        <p14:creationId xmlns:p14="http://schemas.microsoft.com/office/powerpoint/2010/main" val="10069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700808"/>
            <a:ext cx="70085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Оборудование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Столярный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верстак.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Слесарный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верстак с тисками.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Сверлильный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с набором сверл.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Токарный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по дереву.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Напильник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резцы.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Ножовка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дереву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Молоток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Шлифовальная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шкурка.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Измерительные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разметочные инструменты – циркуль, линейка, угольник,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карандаш,  штангенциркуль.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Кисточка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5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2204864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во время работы.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Работа по изготовлению подставки проводилась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мастерской и техника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соблюдалась согласно инструкциям, утвержденным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«Видимская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обработке древесины и работе на сверлильном станке, которые находятся на рабочих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448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26334" r="-657" b="-1"/>
          <a:stretch/>
        </p:blipFill>
        <p:spPr>
          <a:xfrm>
            <a:off x="1459034" y="1484785"/>
            <a:ext cx="5995236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0851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Вытачивание ножки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9726" r="16885"/>
          <a:stretch/>
        </p:blipFill>
        <p:spPr>
          <a:xfrm>
            <a:off x="1406650" y="1556792"/>
            <a:ext cx="4032448" cy="4348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300624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дисков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362"/>
          <a:stretch/>
        </p:blipFill>
        <p:spPr>
          <a:xfrm>
            <a:off x="539552" y="332656"/>
            <a:ext cx="7944691" cy="640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21351" b="5079"/>
          <a:stretch/>
        </p:blipFill>
        <p:spPr>
          <a:xfrm>
            <a:off x="3779912" y="1897370"/>
            <a:ext cx="4469130" cy="4843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8900" b="20151"/>
          <a:stretch/>
        </p:blipFill>
        <p:spPr>
          <a:xfrm>
            <a:off x="745282" y="908720"/>
            <a:ext cx="3615288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204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GYPNORION</cp:lastModifiedBy>
  <cp:revision>23</cp:revision>
  <dcterms:created xsi:type="dcterms:W3CDTF">2015-01-31T07:41:01Z</dcterms:created>
  <dcterms:modified xsi:type="dcterms:W3CDTF">2015-03-01T12:28:24Z</dcterms:modified>
</cp:coreProperties>
</file>