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68" r:id="rId3"/>
    <p:sldId id="261" r:id="rId4"/>
    <p:sldId id="257" r:id="rId5"/>
    <p:sldId id="263" r:id="rId6"/>
    <p:sldId id="264" r:id="rId7"/>
    <p:sldId id="258" r:id="rId8"/>
    <p:sldId id="259" r:id="rId9"/>
    <p:sldId id="260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624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66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853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687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5505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819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81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50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986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57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643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87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873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94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25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227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9C205-A32A-4F63-AD38-417AD8986825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8E93CFF-EC42-4675-94FC-A0EB5A8E0A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5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2D14E7-7FE2-4071-870F-E0EA508C1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76672"/>
            <a:ext cx="8748464" cy="5688632"/>
          </a:xfrm>
        </p:spPr>
        <p:txBody>
          <a:bodyPr/>
          <a:lstStyle/>
          <a:p>
            <a:pPr algn="ctr"/>
            <a:r>
              <a:rPr lang="ru-RU" sz="4000" dirty="0">
                <a:solidFill>
                  <a:schemeClr val="tx1"/>
                </a:solidFill>
              </a:rPr>
              <a:t>Тещина Лилия Васильевна 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>МКОУ Орловская СОШ 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>им. И. Ф. </a:t>
            </a:r>
            <a:r>
              <a:rPr lang="ru-RU" sz="4000" dirty="0" err="1">
                <a:solidFill>
                  <a:schemeClr val="tx1"/>
                </a:solidFill>
              </a:rPr>
              <a:t>Жужукина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> 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 err="1">
                <a:solidFill>
                  <a:schemeClr val="tx1"/>
                </a:solidFill>
              </a:rPr>
              <a:t>с.Орловка</a:t>
            </a:r>
            <a:r>
              <a:rPr lang="ru-RU" sz="4000" dirty="0">
                <a:solidFill>
                  <a:schemeClr val="tx1"/>
                </a:solidFill>
              </a:rPr>
              <a:t>, Воронежская область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> учитель английского языка </a:t>
            </a:r>
            <a:br>
              <a:rPr lang="ru-RU" sz="4000" dirty="0"/>
            </a:br>
            <a:br>
              <a:rPr lang="ru-RU" sz="4000" dirty="0"/>
            </a:b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758071-6E40-4B34-8B3D-1E1663294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595" y="6309320"/>
            <a:ext cx="5826719" cy="288032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964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Cycling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5328592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sz="2400" b="1" dirty="0">
                <a:solidFill>
                  <a:schemeClr val="tx1"/>
                </a:solidFill>
              </a:rPr>
              <a:t>1)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-Welcome to the… (championship)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chemeClr val="tx1"/>
                </a:solidFill>
              </a:rPr>
              <a:t>    -Let’s watch …  (… is against …)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n-US" sz="2400" b="1" dirty="0">
                <a:solidFill>
                  <a:schemeClr val="tx1"/>
                </a:solidFill>
              </a:rPr>
              <a:t>2)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-A lot of people </a:t>
            </a:r>
            <a:r>
              <a:rPr lang="ru-RU" sz="2400" b="1" dirty="0">
                <a:solidFill>
                  <a:schemeClr val="tx1"/>
                </a:solidFill>
              </a:rPr>
              <a:t>…</a:t>
            </a:r>
            <a:r>
              <a:rPr lang="en-US" sz="2400" b="1" dirty="0">
                <a:solidFill>
                  <a:schemeClr val="tx1"/>
                </a:solidFill>
              </a:rPr>
              <a:t>  (watch it\cheer) their </a:t>
            </a:r>
            <a:r>
              <a:rPr lang="en-US" sz="2400" b="1" dirty="0" err="1">
                <a:solidFill>
                  <a:schemeClr val="tx1"/>
                </a:solidFill>
              </a:rPr>
              <a:t>favourite</a:t>
            </a:r>
            <a:r>
              <a:rPr lang="en-US" sz="2400" b="1" dirty="0">
                <a:solidFill>
                  <a:schemeClr val="tx1"/>
                </a:solidFill>
              </a:rPr>
              <a:t> sportsman.</a:t>
            </a:r>
            <a:endParaRPr lang="ru-RU" sz="2400" b="1" dirty="0">
              <a:solidFill>
                <a:schemeClr val="tx1"/>
              </a:solidFill>
            </a:endParaRPr>
          </a:p>
          <a:p>
            <a:pPr lvl="0"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n-US" sz="2400" b="1" dirty="0">
                <a:solidFill>
                  <a:schemeClr val="tx1"/>
                </a:solidFill>
              </a:rPr>
              <a:t>3) -… (come) to the finishing line.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chemeClr val="tx1"/>
                </a:solidFill>
              </a:rPr>
              <a:t>    -And number … (cross) the line the first.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chemeClr val="tx1"/>
                </a:solidFill>
              </a:rPr>
              <a:t>    -This is new champion …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 lvl="0">
              <a:buNone/>
            </a:pPr>
            <a:r>
              <a:rPr lang="en-US" sz="2400" b="1" dirty="0">
                <a:solidFill>
                  <a:schemeClr val="tx1"/>
                </a:solidFill>
              </a:rPr>
              <a:t>4)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-(I can’t see). A lot of photographers (take) </a:t>
            </a:r>
            <a:endParaRPr lang="ru-RU" sz="2400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Football\basketball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4835624"/>
          </a:xfrm>
        </p:spPr>
        <p:txBody>
          <a:bodyPr/>
          <a:lstStyle/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1</a:t>
            </a:r>
            <a:r>
              <a:rPr lang="en-US" sz="2400" b="1" dirty="0">
                <a:solidFill>
                  <a:schemeClr val="tx1"/>
                </a:solidFill>
              </a:rPr>
              <a:t>)</a:t>
            </a:r>
            <a:r>
              <a:rPr lang="ru-RU" sz="2400" b="1" dirty="0">
                <a:solidFill>
                  <a:schemeClr val="tx1"/>
                </a:solidFill>
              </a:rPr>
              <a:t>  </a:t>
            </a:r>
            <a:r>
              <a:rPr lang="en-US" sz="2400" b="1" dirty="0">
                <a:solidFill>
                  <a:schemeClr val="tx1"/>
                </a:solidFill>
              </a:rPr>
              <a:t>-They  (play) the second game.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2)  </a:t>
            </a:r>
            <a:r>
              <a:rPr lang="en-US" sz="2400" b="1" dirty="0">
                <a:solidFill>
                  <a:schemeClr val="tx1"/>
                </a:solidFill>
              </a:rPr>
              <a:t>- The score is ….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3)</a:t>
            </a:r>
            <a:r>
              <a:rPr lang="en-US" sz="2400" b="1" dirty="0">
                <a:solidFill>
                  <a:schemeClr val="tx1"/>
                </a:solidFill>
              </a:rPr>
              <a:t>  - It’s the last minute 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4)</a:t>
            </a:r>
            <a:r>
              <a:rPr lang="en-US" sz="2400" b="1" dirty="0">
                <a:solidFill>
                  <a:schemeClr val="tx1"/>
                </a:solidFill>
              </a:rPr>
              <a:t>  - Look, the number …  (take a ball) and (score a goal\throw a ball into basket)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5)</a:t>
            </a:r>
            <a:r>
              <a:rPr lang="en-US" sz="2400" b="1" dirty="0">
                <a:solidFill>
                  <a:schemeClr val="tx1"/>
                </a:solidFill>
              </a:rPr>
              <a:t>   - … is new champion. 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en-US" u="sng" dirty="0"/>
              <a:t>Box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340768"/>
            <a:ext cx="6347714" cy="5040560"/>
          </a:xfrm>
        </p:spPr>
        <p:txBody>
          <a:bodyPr/>
          <a:lstStyle/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1</a:t>
            </a:r>
            <a:r>
              <a:rPr lang="en-US" sz="2400" b="1" dirty="0">
                <a:solidFill>
                  <a:schemeClr val="tx1"/>
                </a:solidFill>
              </a:rPr>
              <a:t>)</a:t>
            </a:r>
            <a:r>
              <a:rPr lang="ru-RU" sz="2400" b="1" dirty="0">
                <a:solidFill>
                  <a:schemeClr val="tx1"/>
                </a:solidFill>
              </a:rPr>
              <a:t>   </a:t>
            </a:r>
            <a:r>
              <a:rPr lang="en-US" sz="2400" b="1" dirty="0">
                <a:solidFill>
                  <a:schemeClr val="tx1"/>
                </a:solidFill>
              </a:rPr>
              <a:t>-They   (play) the last round.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2)</a:t>
            </a:r>
            <a:r>
              <a:rPr lang="en-US" sz="2400" b="1" dirty="0">
                <a:solidFill>
                  <a:schemeClr val="tx1"/>
                </a:solidFill>
              </a:rPr>
              <a:t>   - The score is </a:t>
            </a:r>
            <a:r>
              <a:rPr lang="ru-RU" sz="2400" b="1" dirty="0">
                <a:solidFill>
                  <a:schemeClr val="tx1"/>
                </a:solidFill>
              </a:rPr>
              <a:t>… .</a:t>
            </a:r>
          </a:p>
          <a:p>
            <a:pPr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3)</a:t>
            </a:r>
            <a:r>
              <a:rPr lang="en-US" sz="2400" b="1" dirty="0">
                <a:solidFill>
                  <a:schemeClr val="tx1"/>
                </a:solidFill>
              </a:rPr>
              <a:t>   - Look, … (give) a strong shock and … (fall)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4)</a:t>
            </a:r>
            <a:r>
              <a:rPr lang="en-US" sz="2400" b="1" dirty="0">
                <a:solidFill>
                  <a:schemeClr val="tx1"/>
                </a:solidFill>
              </a:rPr>
              <a:t>   - It’s knockdown 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5)</a:t>
            </a:r>
            <a:r>
              <a:rPr lang="en-US" sz="2400" b="1" dirty="0">
                <a:solidFill>
                  <a:schemeClr val="tx1"/>
                </a:solidFill>
              </a:rPr>
              <a:t>   - … is new champion.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83122"/>
          </a:xfrm>
        </p:spPr>
        <p:txBody>
          <a:bodyPr>
            <a:normAutofit/>
          </a:bodyPr>
          <a:lstStyle/>
          <a:p>
            <a:br>
              <a:rPr lang="ru-RU" sz="96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9600" b="1" dirty="0">
                <a:solidFill>
                  <a:schemeClr val="accent6">
                    <a:lumMod val="75000"/>
                  </a:schemeClr>
                </a:solidFill>
              </a:rPr>
              <a:t>Sport</a:t>
            </a:r>
            <a:endParaRPr lang="ru-RU" sz="9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Maks\Рабочий стол\КАРТИНКИ\image001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785794"/>
            <a:ext cx="7535118" cy="507867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Maks\Рабочий стол\КАРТИНКИ\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3450" y="1023938"/>
            <a:ext cx="7277100" cy="4810125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Maks\Рабочий стол\КАРТИНКИ\139496569678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0" y="785813"/>
            <a:ext cx="7810500" cy="528637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Maks\Рабочий стол\КАРТИНКИ\1322159585_1304703675_197051821_1-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14356"/>
            <a:ext cx="7000923" cy="543477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Maks\Рабочий стол\КАРТИНКИ\32291_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1564" y="928670"/>
            <a:ext cx="7568088" cy="5112288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Maks\Рабочий стол\КАРТИНКИ\c53aef415b76f559122c0ff21c0efc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7" y="761982"/>
            <a:ext cx="7679584" cy="511972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Maks\Рабочий стол\КАРТИНКИ\shutterstock_13630159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928670"/>
            <a:ext cx="7472919" cy="497708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</TotalTime>
  <Words>229</Words>
  <Application>Microsoft Office PowerPoint</Application>
  <PresentationFormat>Экран (4:3)</PresentationFormat>
  <Paragraphs>33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Аспект</vt:lpstr>
      <vt:lpstr>Тещина Лилия Васильевна  МКОУ Орловская СОШ  им. И. Ф. Жужукина   с.Орловка, Воронежская область  учитель английского языка   </vt:lpstr>
      <vt:lpstr> Sport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Cycling </vt:lpstr>
      <vt:lpstr>Football\basketball</vt:lpstr>
      <vt:lpstr> Box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Maks</dc:creator>
  <cp:lastModifiedBy>Лилия</cp:lastModifiedBy>
  <cp:revision>10</cp:revision>
  <dcterms:created xsi:type="dcterms:W3CDTF">2014-10-19T18:11:52Z</dcterms:created>
  <dcterms:modified xsi:type="dcterms:W3CDTF">2021-09-13T17:15:52Z</dcterms:modified>
</cp:coreProperties>
</file>