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8" r:id="rId2"/>
    <p:sldId id="259" r:id="rId3"/>
    <p:sldId id="261" r:id="rId4"/>
    <p:sldId id="262" r:id="rId5"/>
    <p:sldId id="263" r:id="rId6"/>
    <p:sldId id="265" r:id="rId7"/>
    <p:sldId id="260" r:id="rId8"/>
    <p:sldId id="267" r:id="rId9"/>
    <p:sldId id="269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6F99F4-81C4-4547-90AC-E9B57C4187EC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Игра «В мире народного искусства»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28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 класс</a:t>
            </a:r>
          </a:p>
          <a:p>
            <a:pPr algn="ctr"/>
            <a:endParaRPr lang="ru-RU" sz="2800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Коновалова Татьяна Николаевна, учитель МКОУ Орловской СОШ им. 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И.Ф.Жужукина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Таловского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 Воронежской области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Н.А.Горяева, О.В.Островская. Изобразительное искусство. Декоративно- прикладное искусство в жизни человека. 5 класс. Учебник. М: «Просвещение», 2015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С.И.Ожегов. Толковый словарь русского языка, Мир и образование, М,  2012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Игра- один из способов привлечения внимания школьников к изучаемому материалу</a:t>
            </a:r>
            <a:endParaRPr lang="ru-RU" sz="28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Задания данной игры разработаны на основе материалов учебника: Н.А.Горяева, О.В.Островская. Изобразительное искусство. Декоративно- прикладное искусство в жизни человека. 5 класс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Цели игры:</a:t>
            </a:r>
            <a:endParaRPr lang="ru-RU"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проверить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знание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материала  разделов: «Древние корни народного искусства»,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«Связь времён в народном искусстве»;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память, внимание, любознательность,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воображение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ассоциативное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мышление;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прививать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 к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народному творчеству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algn="l"/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Убранство русской избы</a:t>
            </a:r>
            <a:endParaRPr lang="ru-RU" sz="2800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 </a:t>
            </a:r>
            <a:r>
              <a:rPr lang="ru-RU" dirty="0" smtClean="0">
                <a:solidFill>
                  <a:srgbClr val="FF0000"/>
                </a:solidFill>
              </a:rPr>
              <a:t>Выбери правильный ответ:</a:t>
            </a:r>
            <a:endParaRPr lang="ru-RU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1.Как называется верхняя часть фасада избы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1) фантом, 2)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фронтон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3) флигель, 4) флорин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Подполье по- другому называется:</a:t>
            </a:r>
          </a:p>
          <a:p>
            <a:pPr marL="457200" indent="-45720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подклеть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2) понтон, 3) портал, 4) портер</a:t>
            </a:r>
          </a:p>
          <a:p>
            <a:pPr marL="457200" indent="-457200">
              <a:buNone/>
            </a:pP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Накладная планка (доска) на оконном проёме:</a:t>
            </a:r>
          </a:p>
          <a:p>
            <a:pPr marL="457200" indent="-45720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1) наконечник, 2) наладчик, 3) налётчик, 4)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наличник</a:t>
            </a:r>
          </a:p>
          <a:p>
            <a:pPr marL="457200" indent="-457200">
              <a:buAutoNum type="arabicParenR"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Русская печь</a:t>
            </a:r>
            <a:endParaRPr lang="ru-RU" b="1" i="1" u="sng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 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1.Широкая доска у печи, на которой размещались горшки, чугунки:</a:t>
            </a:r>
          </a:p>
          <a:p>
            <a:pPr marL="514350" lvl="0" indent="-51435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1) Шматок, 2)  шкипер, 3) 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шесток,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4) шпенёк</a:t>
            </a:r>
          </a:p>
          <a:p>
            <a:pPr marL="514350" lvl="0" indent="-514350"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2.Приспособление, с помощью которых ставят в печь и достают из неё горшки, чугунки:</a:t>
            </a:r>
          </a:p>
          <a:p>
            <a:pPr marL="514350" lvl="0" indent="-51435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1)  Утиль, 2)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ухват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 3) урон, 4)  укор</a:t>
            </a:r>
          </a:p>
          <a:p>
            <a:pPr marL="514350" lvl="0" indent="-514350"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Ящик в виде шкафчика с дверцами сбоку печи, через который был вход в подполье:</a:t>
            </a:r>
          </a:p>
          <a:p>
            <a:pPr marL="514350" lvl="0" indent="-51435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b="1" i="1" u="sng" dirty="0" smtClean="0">
                <a:latin typeface="Times New Roman" pitchFamily="18" charset="0"/>
                <a:cs typeface="Times New Roman" pitchFamily="18" charset="0"/>
              </a:rPr>
              <a:t>голбец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2) герц, 3) глиссер, 4) голец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3.Предметы народного быта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 smtClean="0">
                <a:latin typeface="Times New Roman" pitchFamily="18" charset="0"/>
                <a:cs typeface="Times New Roman" pitchFamily="18" charset="0"/>
              </a:rPr>
            </a:b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b="1" dirty="0" smtClean="0">
                <a:solidFill>
                  <a:srgbClr val="7030A0"/>
                </a:solidFill>
              </a:rPr>
              <a:t> С помощью чего крестьянки разглаживали льняные увлажнённые ткани (холсты)? Назовите это предмет: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1) радар, 2) рулон, 3) ротор, 4)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рубель       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Как называется плоский брусок, с помощью которого крестьянки выколачивали при стирке бельё на реке?</a:t>
            </a:r>
          </a:p>
          <a:p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1) Валёк,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2) валун, 3) ватин, 4)  вектор  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3.Приспособление, с помощью которого крестьянки изготовляли нити для тканей: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1) пряжка, 2)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прялка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3)  пучина, 4) примула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86636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Расшифруйте название народного праздника</a:t>
            </a:r>
            <a:endParaRPr lang="ru-RU" sz="36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_ </a:t>
            </a:r>
            <a:r>
              <a:rPr lang="ru-RU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_ _ _ _ _ _ _ _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(9 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букв)      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    а   с   л   е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и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а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Подсказка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праздник обозначает проводы зимы и встречу весны</a:t>
            </a:r>
            <a:endParaRPr lang="ru-RU" sz="2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  </a:t>
            </a:r>
            <a:r>
              <a:rPr lang="ru-RU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Народные промыслы</a:t>
            </a:r>
            <a:endParaRPr lang="ru-RU" sz="3200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Искусство Гжели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Хохломская роспись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Роспись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Жостово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Вопросы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 При каком из этих промыслов делают роспись по металлу? 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(3)</a:t>
            </a:r>
          </a:p>
          <a:p>
            <a:pPr marL="514350" indent="-514350">
              <a:buAutoNum type="arabicParenR"/>
            </a:pPr>
            <a:endPara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2) При каком из этих промыслов делают роспись по дереву? 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70609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Народные промыслы (продолжение)</a:t>
            </a:r>
            <a:r>
              <a:rPr lang="ru-RU" sz="32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3) При каком народном промысле работают на бело-голубом фарфоре? 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  <a:p>
            <a:pPr>
              <a:buNone/>
            </a:pP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4) При каком из народных промыслов предпочитается роспись </a:t>
            </a:r>
            <a:r>
              <a:rPr lang="ru-RU" sz="2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подносов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(3)</a:t>
            </a:r>
          </a:p>
          <a:p>
            <a:pPr>
              <a:buNone/>
            </a:pPr>
            <a:endParaRPr lang="ru-RU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5) При каком из народных промыслов предпочитается роспись </a:t>
            </a:r>
            <a:r>
              <a:rPr lang="ru-RU" sz="2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кувшинов с ручками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  <a:p>
            <a:pPr>
              <a:buNone/>
            </a:pPr>
            <a:endParaRPr lang="ru-RU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6) При каком из народных промыслов предпочитается роспись </a:t>
            </a:r>
            <a:r>
              <a:rPr lang="ru-RU" sz="2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ложек?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ru-RU" sz="2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255</TotalTime>
  <Words>377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Игра «В мире народного искусства»</vt:lpstr>
      <vt:lpstr>Игра- один из способов привлечения внимания школьников к изучаемому материалу</vt:lpstr>
      <vt:lpstr>Цели игры:</vt:lpstr>
      <vt:lpstr>1. Убранство русской избы</vt:lpstr>
      <vt:lpstr>2. Русская печь</vt:lpstr>
      <vt:lpstr>    .       3.Предметы народного быта </vt:lpstr>
      <vt:lpstr>.  4. Расшифруйте название народного праздника</vt:lpstr>
      <vt:lpstr>5.   Народные промыслы</vt:lpstr>
      <vt:lpstr> 5. Народные промыслы (продолжение) </vt:lpstr>
      <vt:lpstr>                  Источники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УРОК-ИГРА КАК СРЕДСТВО ПОВЫШЕНИЯ ИНТЕРЕСА К ЛИТЕРАТУРЕ</dc:title>
  <dc:creator>Александр</dc:creator>
  <cp:lastModifiedBy>а</cp:lastModifiedBy>
  <cp:revision>15</cp:revision>
  <dcterms:created xsi:type="dcterms:W3CDTF">2017-02-09T17:10:14Z</dcterms:created>
  <dcterms:modified xsi:type="dcterms:W3CDTF">2022-02-01T09:46:31Z</dcterms:modified>
</cp:coreProperties>
</file>