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8" r:id="rId2"/>
    <p:sldId id="261" r:id="rId3"/>
    <p:sldId id="262" r:id="rId4"/>
    <p:sldId id="263" r:id="rId5"/>
    <p:sldId id="260" r:id="rId6"/>
    <p:sldId id="266" r:id="rId7"/>
    <p:sldId id="267" r:id="rId8"/>
    <p:sldId id="268" r:id="rId9"/>
    <p:sldId id="274" r:id="rId10"/>
    <p:sldId id="27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95381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85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9005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5602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26331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8114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0782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1784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4135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605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642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CC6F99F4-81C4-4547-90AC-E9B57C4187EC}" type="datetimeFigureOut">
              <a:rPr lang="ru-RU" smtClean="0"/>
              <a:pPr/>
              <a:t>03.02.2022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49679B29-4927-4B37-B137-D1038C5894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464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uzei-mira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46640" cy="273630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2700" i="1" dirty="0" err="1" smtClean="0">
                <a:solidFill>
                  <a:srgbClr val="7030A0"/>
                </a:solidFill>
              </a:rPr>
              <a:t>интеллектульная</a:t>
            </a:r>
            <a:r>
              <a:rPr lang="ru-RU" sz="2700" i="1" dirty="0" smtClean="0">
                <a:solidFill>
                  <a:srgbClr val="7030A0"/>
                </a:solidFill>
              </a:rPr>
              <a:t>  игра</a:t>
            </a:r>
            <a:r>
              <a:rPr lang="ru-RU" sz="27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«Знатоки русской живописи»</a:t>
            </a:r>
            <a:r>
              <a:rPr lang="ru-RU" sz="31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>
                <a:solidFill>
                  <a:schemeClr val="tx2"/>
                </a:solidFill>
              </a:rPr>
              <a:t/>
            </a:r>
            <a:br>
              <a:rPr lang="ru-RU" sz="3100" dirty="0">
                <a:solidFill>
                  <a:schemeClr val="tx2"/>
                </a:solidFill>
              </a:rPr>
            </a:br>
            <a:endParaRPr lang="ru-RU" sz="3100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Коновалова Татьяна Николаевна,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изобразительного искусства, </a:t>
            </a:r>
          </a:p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Источники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Портал Музеи мира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https://muzei-mira.com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Цели игры:</a:t>
            </a:r>
            <a:endParaRPr lang="ru-RU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игры: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-развивать быстроту реакции, внимание, память, любознательность, 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воображение, ассоциативное мышление;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-прививать интерес к знаниям.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Верни художникам их имена и отчества</a:t>
            </a:r>
            <a:endParaRPr lang="ru-RU" sz="2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  <a:r>
              <a:rPr lang="ru-RU" sz="2400" b="1" dirty="0" smtClean="0">
                <a:solidFill>
                  <a:srgbClr val="7030A0"/>
                </a:solidFill>
              </a:rPr>
              <a:t>        Айвазовский            Василий       Адамович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        Суриков                      Орест            Степанович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        Саврасов                    Фёдор           Иванович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        Рокотов                       Алексей       Константинович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         Кипренский              Иван              Кондратьевич          </a:t>
            </a:r>
          </a:p>
          <a:p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(Айвазовский Иван Константинович, Суриков Василий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Иванович,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Саврасов Алексей Кондратьевич, Рокотов Фёдор Степанович, Кипренский Орест Адамович) </a:t>
            </a:r>
            <a:endParaRPr lang="ru-RU" sz="2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39" cy="947192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есть ошибки, исправьте их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i="1" u="sng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1" y="1340768"/>
            <a:ext cx="7404653" cy="475523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1.  На картине Валентина Перова «Рыбаки на привале» изображены четыре человека и кошка. 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картине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Василия</a:t>
            </a:r>
            <a:r>
              <a:rPr lang="ru-RU" sz="2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Перова «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Охотники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привале»  изображены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человека и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собака)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2.  На картине Петра Шишкина «Вечер в еловом лесу» изображены медведица и два медвежонка</a:t>
            </a:r>
          </a:p>
          <a:p>
            <a:pPr>
              <a:buNone/>
            </a:pPr>
            <a:r>
              <a:rPr lang="ru-RU" sz="2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(На картине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Ивана</a:t>
            </a:r>
            <a:r>
              <a:rPr lang="ru-RU" sz="2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Шишкина «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Утро</a:t>
            </a:r>
            <a:r>
              <a:rPr lang="ru-RU" sz="2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сосновом </a:t>
            </a:r>
            <a:r>
              <a:rPr lang="ru-RU" sz="2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лесу» изображены медведица и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три</a:t>
            </a:r>
            <a:r>
              <a:rPr lang="ru-RU" sz="2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медвежонка)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Выберите правильный ответ</a:t>
            </a:r>
            <a: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 Картина Виктора Васнецова, в которой персонажами являются три человека на конях:</a:t>
            </a:r>
          </a:p>
          <a:p>
            <a:pPr lvl="0">
              <a:buNone/>
            </a:pP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1)Три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богатыря, 2)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Богатыри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3) Богатыри на распутье, 4) Богатыри едут на битву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 Картина Валентина Серова, где изображена девушка, сидящая за столом, на котором лежат фрукты:</a:t>
            </a:r>
          </a:p>
          <a:p>
            <a:pPr marL="491490" indent="-457200">
              <a:buNone/>
            </a:pP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1) Девушка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 абрикосами, 2) Девушка с гранатами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91490" indent="-457200">
              <a:buNone/>
            </a:pP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2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Девушка с персиками</a:t>
            </a:r>
            <a:r>
              <a:rPr lang="ru-RU" sz="2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4) Девушка с яблоками</a:t>
            </a:r>
            <a:r>
              <a:rPr lang="ru-RU" sz="2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Определите по описанию название картины. Назовите имя и фамилию художника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1.На картине изображена крестьянская девушка, сидящая на камне у пруда с поникшей головой.</a:t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4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(«</a:t>
            </a:r>
            <a:r>
              <a:rPr lang="ru-RU" sz="2400" b="1" i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Аленушка</a:t>
            </a:r>
            <a:r>
              <a:rPr lang="ru-RU" sz="24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 Виктор Васнецов)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2.На картине изображён мальчик с портфелем, из которого торчат коньки, и его родственники, которые смотрят на мальчика укоризненно из-за полученной им вновь плохой отметки в школе </a:t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(«Опять двойка!». Фёдор Решетников)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163216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Художники: Орест Кипренский, Иван Айвазовский, Иван Шишкин, Игорь Грабарь, Карл Брюллов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51" y="1772816"/>
            <a:ext cx="7404653" cy="4323184"/>
          </a:xfrm>
        </p:spPr>
        <p:txBody>
          <a:bodyPr>
            <a:normAutofit lnSpcReduction="10000"/>
          </a:bodyPr>
          <a:lstStyle/>
          <a:p>
            <a:endPara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из этих художников написал картину «Девятый вал» ? 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(И.Айвазовский)</a:t>
            </a:r>
          </a:p>
          <a:p>
            <a:pPr lvl="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автор картины «Последний день Помпеи» ? 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(К.Брюллов)</a:t>
            </a:r>
          </a:p>
          <a:p>
            <a:pPr lvl="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создал картину «Февральская лазурь»? 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(И.Грабарь)</a:t>
            </a:r>
          </a:p>
          <a:p>
            <a:pPr lvl="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из этих художников написал портрет А.С.Пушкина? 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(Орест Кипренский)</a:t>
            </a:r>
          </a:p>
          <a:p>
            <a:pPr lvl="0"/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Картина какого художника называется «Рожь»? </a:t>
            </a:r>
            <a:r>
              <a:rPr lang="ru-RU" sz="2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(Иван Шишкин)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352928" cy="54006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Расшифруйте слово, которым названа картина русского художника 19 века, изображающая молодую женщину в шляпе с пером, сидящую в прогулочной коляске на фоне многоэтажных домов. Назовите художника.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___ ___ ___ ___ ___ ___ ___ ___ ___ ___     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10 букв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е      и     в     е    с     т     </a:t>
            </a:r>
            <a:r>
              <a:rPr lang="ru-RU" sz="2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а      я</a:t>
            </a:r>
            <a: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(Иван Крамской)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Какие слова в названиях картин пропущены? Кто </a:t>
            </a: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автор?</a:t>
            </a:r>
            <a:endParaRPr lang="ru-RU" sz="2400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1)__________  на  Волге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 Бурлаки.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Илья Репин)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2) Витязь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__________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распутье.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Виктор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Васнецов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3) ______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прилетели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(Грачи. Алексей Саврасов)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700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330</TotalTime>
  <Words>317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Базис</vt:lpstr>
      <vt:lpstr>   интеллектульная  игра   «Знатоки русской живописи»  </vt:lpstr>
      <vt:lpstr>Цели игры:</vt:lpstr>
      <vt:lpstr>1. Верни художникам их имена и отчества</vt:lpstr>
      <vt:lpstr>2. Если есть ошибки, исправьте их </vt:lpstr>
      <vt:lpstr> 3. Выберите правильный ответ </vt:lpstr>
      <vt:lpstr>4. Определите по описанию название картины. Назовите имя и фамилию художника.   1.На картине изображена крестьянская девушка, сидящая на камне у пруда с поникшей головой.             («Аленушка» Виктор Васнецов)   2.На картине изображён мальчик с портфелем, из которого торчат коньки, и его родственники, которые смотрят на мальчика укоризненно из-за полученной им вновь плохой отметки в школе                            («Опять двойка!». Фёдор Решетников)  </vt:lpstr>
      <vt:lpstr>5. Художники: Орест Кипренский, Иван Айвазовский, Иван Шишкин, Игорь Грабарь, Карл Брюллов</vt:lpstr>
      <vt:lpstr>6. Расшифруйте слово, которым названа картина русского художника 19 века, изображающая молодую женщину в шляпе с пером, сидящую в прогулочной коляске на фоне многоэтажных домов. Назовите художника. ___ ___ ___ ___ ___ ___ ___ ___ ___ ___     10 букв  н     е      и     в     е    с     т     н     а      я   (Иван Крамской)    </vt:lpstr>
      <vt:lpstr>7. Какие слова в названиях картин пропущены? Кто автор?</vt:lpstr>
      <vt:lpstr>Источники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УРОК-ИГРА КАК СРЕДСТВО ПОВЫШЕНИЯ ИНТЕРЕСА К ЛИТЕРАТУРЕ</dc:title>
  <dc:creator>Александр</dc:creator>
  <cp:lastModifiedBy>а</cp:lastModifiedBy>
  <cp:revision>33</cp:revision>
  <dcterms:created xsi:type="dcterms:W3CDTF">2017-02-09T17:10:14Z</dcterms:created>
  <dcterms:modified xsi:type="dcterms:W3CDTF">2022-02-03T07:21:20Z</dcterms:modified>
</cp:coreProperties>
</file>