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0" r:id="rId3"/>
    <p:sldId id="258" r:id="rId4"/>
    <p:sldId id="259" r:id="rId5"/>
    <p:sldId id="260" r:id="rId6"/>
    <p:sldId id="264" r:id="rId7"/>
    <p:sldId id="263" r:id="rId8"/>
    <p:sldId id="266" r:id="rId9"/>
    <p:sldId id="268" r:id="rId10"/>
    <p:sldId id="267" r:id="rId11"/>
    <p:sldId id="271" r:id="rId12"/>
    <p:sldId id="265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53787-C5F3-454C-B5B8-6A0BA19292A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5E7F-7ED9-4E3A-ADA5-4BAFF1BD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представлена 10-местная Вятская матрёшка</a:t>
            </a:r>
            <a:r>
              <a:rPr lang="ru-RU" baseline="0" dirty="0" smtClean="0"/>
              <a:t> «</a:t>
            </a:r>
            <a:r>
              <a:rPr lang="ru-RU" dirty="0" smtClean="0"/>
              <a:t>Вятский сувенир», Нолинск 2018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Воронежские</a:t>
            </a:r>
            <a:r>
              <a:rPr lang="ru-RU" baseline="0" dirty="0" smtClean="0"/>
              <a:t> матрёшки и Семеновские матрёшки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первые русские матрёшки, которые были выполнены в конце 19 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представлена Семеновская матрёшка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представлена Семеновская матрёшка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</a:t>
            </a:r>
            <a:r>
              <a:rPr lang="ru-RU" dirty="0" err="1" smtClean="0"/>
              <a:t>Загорские</a:t>
            </a:r>
            <a:r>
              <a:rPr lang="ru-RU" dirty="0" smtClean="0"/>
              <a:t> матрёшки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Семеновские матрёшки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</a:t>
            </a:r>
            <a:r>
              <a:rPr lang="ru-RU" baseline="0" dirty="0" smtClean="0"/>
              <a:t> матрёшки мастеров из </a:t>
            </a:r>
            <a:r>
              <a:rPr lang="ru-RU" baseline="0" dirty="0" err="1" smtClean="0"/>
              <a:t>Полховского</a:t>
            </a:r>
            <a:r>
              <a:rPr lang="ru-RU" baseline="0" dirty="0" smtClean="0"/>
              <a:t> Майдана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</a:t>
            </a:r>
            <a:r>
              <a:rPr lang="ru-RU" dirty="0" err="1" smtClean="0"/>
              <a:t>Загорские</a:t>
            </a:r>
            <a:r>
              <a:rPr lang="ru-RU" dirty="0" smtClean="0"/>
              <a:t> матрёшки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Воронежские матрёшки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E7F-7ED9-4E3A-ADA5-4BAFF1BD10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ntikapei.ru/matryoshka-tradicionnyj-suvenir-rossii.html" TargetMode="External"/><Relationship Id="rId7" Type="http://schemas.openxmlformats.org/officeDocument/2006/relationships/hyperlink" Target="https://russianarts.online/179940-vyatskaya-matryoshk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avmir.ru/matryoshka/" TargetMode="External"/><Relationship Id="rId5" Type="http://schemas.openxmlformats.org/officeDocument/2006/relationships/hyperlink" Target="https://www.culture.ru/s/vopros/matreshki/" TargetMode="External"/><Relationship Id="rId4" Type="http://schemas.openxmlformats.org/officeDocument/2006/relationships/hyperlink" Target="http://2vrn.ru/voronezhskaya-matresh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928670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уроку изобразительного искусства в 5 классе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Русская народная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игрушка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Коновалова Т.Н.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7544" y="5069447"/>
            <a:ext cx="82477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Коновалова Татьяна Николаевна,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изобразительного искусства,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Орловская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</a:t>
            </a:r>
            <a:r>
              <a:rPr kumimoji="0" lang="ru-RU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им.И.Ф.Жужукина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2153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Воронежская матрёшка.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в Воронеже есть своя матрёшка. Она появилась много позже своих родственниц – 1969 году. Её автором стала художница Елена Матвеева. Воронежская матрёшка отличалась от своих сестёр яйцеобразной формой. Роспись кукол точно отображает все детали народного </a:t>
            </a:r>
            <a:r>
              <a:rPr lang="ru-RU" sz="2000" b="1" dirty="0" err="1" smtClean="0">
                <a:solidFill>
                  <a:srgbClr val="7030A0"/>
                </a:solidFill>
              </a:rPr>
              <a:t>кастюма</a:t>
            </a:r>
            <a:r>
              <a:rPr lang="ru-RU" sz="2000" b="1" dirty="0" smtClean="0">
                <a:solidFill>
                  <a:srgbClr val="7030A0"/>
                </a:solidFill>
              </a:rPr>
              <a:t> Воронежской губернии. Ещё одна деталь – красный </a:t>
            </a:r>
            <a:r>
              <a:rPr lang="ru-RU" sz="2000" b="1" dirty="0" err="1" smtClean="0">
                <a:solidFill>
                  <a:srgbClr val="7030A0"/>
                </a:solidFill>
              </a:rPr>
              <a:t>барановский</a:t>
            </a:r>
            <a:r>
              <a:rPr lang="ru-RU" sz="2000" b="1" dirty="0" smtClean="0">
                <a:solidFill>
                  <a:srgbClr val="7030A0"/>
                </a:solidFill>
              </a:rPr>
              <a:t> платок, такие платки производили на фабрике воронежского купца Баранова.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likivrn.ru/upload/medialibrary/65a/65a5182c6bd6641199dbc789b424a06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71810"/>
            <a:ext cx="4500594" cy="32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3429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в России и целые музеи, посвящённые матрёшкам. Первый в России — и в мире! — музей матрёшки открылся в 2001 году в Москве. Московский музей матрёшки расположился в помещении Фонда народных промыслов 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Леонтьевском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переулке; его директор — Лариса Соловьёва — посвятила изучению матрёшек не один год. А совсем недавно, в 2004 году, открылся свой музей матрёшек и в Нижегородской области — он собрал под своей крышей более 300 экспонатов.  В образе матрёшки соединились искусство мастеров и огромная любовь к русской народной культуре.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likivrn.ru/upload/medialibrary/65a/65a5182c6bd6641199dbc789b424a06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8604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cdn2.static1-sima-land.com/items/3888102/4/700-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85852" y="2285992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kumimoji="0" lang="ru-RU" sz="4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57290" y="421481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http://pantikapei.ru/matryoshka-tradicionnyj-suvenir-rossii.html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428868"/>
            <a:ext cx="456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http://2vrn.ru/voronezhskaya-matreshka.html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85984" y="785794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5143512"/>
            <a:ext cx="4433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https://www.culture.ru/s/vopros/matreshki/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357562"/>
            <a:ext cx="3738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https://www.pravmir.ru/matryoshka/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571612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https://russianarts.online/179940-vyatskaya-matryoshka/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3357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Эту игрушку считают самым известным и самым популярным сувениром из России.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1900 году  игрушка побывала на Парижской выставке и получила бронзовую награду.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начале 20 века деревянная русская матрёшка приобрела огромную  популярность и побывала еще на нескольких зарубежных выставках.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России есть много центров по изготовлению Матрёшки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7148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10-местная вятская матрешка. «Вятский сувенир». Нолинск. 2018 г. Дерево, точение, краски, лак. Высота — 25 см, диаметр —12 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00174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Матрёшка.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История русской куклы.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Матрёшка – народная игрушка, хранительница исконной русской культуры. Родина матрешки – Сергиев Посад, в начале 1890-х годов токарь-игрушечник выточил первую русскую матрёшку – круглолицая и полненькая веселая девушка в косынке и русском народном платье. Первая матрёшка была восьмиместной.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русская матрешка. Конец XIX в.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avatars.mds.yandex.net/get-zen_doc/1708265/pub_610116599df6c4324d51a05b_6103e831292f72531f09e4eb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000372"/>
            <a:ext cx="7254123" cy="3494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4071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матрёшку так назвали? 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Слово «матрешка» родилось от имени Матрёна, очень распространенного среди русского народа. Но само это имя прошло очень долгий путь, от латинского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mater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древнейшего термина, который и сегодня понятен на любом языке без перевода. Матрена, матрона – мать семьи, щедрая и гостеприимная. Но это не единственная версия, почему матрешку назвали матрешкой, есть и другие. В конце 19 в. в России матрёшка получила широкую известность. Вскоре после матрёшек, расписанных цветочными орнаментами, появились матрёшки, украшенные живописными сюжетами из сказок и былин.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0-tub-ru.yandex.net/i?id=7c7e61258377e84ea5951551153bd1e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3714776" cy="37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Матрёшек делают из хорошо высушенной долговечной древесины липы и березы. Первой делается маленькая матрёшка. Перед росписью матрёшек грунтуют, после росписи - лакируют. Первым делом разрисовывается лицо игрушки и передник с живописным изображением, и уже потом - сарафан и косынка.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ivka-burka.com/upload/iblock/718/7189afbd309040a14efc0861a5f081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71678"/>
            <a:ext cx="6572296" cy="443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Матрёшка и её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7641983" cy="47533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России несколько мест, где традиционно производятся матрёшки - и везде эти куклы имеют особенности.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2928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Семёновские матрёшки - легко узнаются по большим </a:t>
            </a:r>
            <a:r>
              <a:rPr lang="ru-RU" sz="2000" b="1" dirty="0" err="1" smtClean="0">
                <a:solidFill>
                  <a:srgbClr val="7030A0"/>
                </a:solidFill>
              </a:rPr>
              <a:t>незакрашенным</a:t>
            </a:r>
            <a:r>
              <a:rPr lang="ru-RU" sz="2000" b="1" dirty="0" smtClean="0">
                <a:solidFill>
                  <a:srgbClr val="7030A0"/>
                </a:solidFill>
              </a:rPr>
              <a:t> плоскостям и пышному букету фантастических цветов на фартучке. Они отличаются своей "вместительностью" - традиционно такая матрёшка состоит из 15-18 кукол, а самая вместительная матрёшка - это 72 куклы, самая большая из которых составляет целый метр в высоту!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Семёновские матрёшки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cdn2.static1-sima-land.com/items/3888102/4/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00108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35716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Полховский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Майдан матрёшка — это кормилица и опора всего села: его жители живут практически полностью на доходы, полученные от продажи традиционных куколок. Матрёшки из этого села знамениты своими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розанными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рисунками — основным элементом орнамента этих игрушек является цветок шиповника.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fhd.multiurok.ru/4/1/b/41b4db8b228f85265f4690e62c41fa036165e60b/priekrasnoie-v-zhizni-i-izobrazitiel-nom-iskusst-1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357430"/>
            <a:ext cx="601027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286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матрёшка.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Следующая матрёшка из села Загорск –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матрёшка. Эти матрёшки всегда в сарафанах, кофточка на них с вышивкой, на голове платок, а поверх сарафана фартук.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Матрёшка и её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7072362" cy="439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602</Words>
  <Application>Microsoft Office PowerPoint</Application>
  <PresentationFormat>Экран (4:3)</PresentationFormat>
  <Paragraphs>59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Superadmin</dc:creator>
  <cp:lastModifiedBy>а</cp:lastModifiedBy>
  <cp:revision>23</cp:revision>
  <dcterms:created xsi:type="dcterms:W3CDTF">2022-01-30T18:24:03Z</dcterms:created>
  <dcterms:modified xsi:type="dcterms:W3CDTF">2022-02-03T07:27:44Z</dcterms:modified>
</cp:coreProperties>
</file>