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6" r:id="rId11"/>
    <p:sldId id="261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9971A-B194-41C2-939D-F8FD16C21193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3F1B1-6CDD-456A-85E9-EFBDBB14A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3F1B1-6CDD-456A-85E9-EFBDBB14AFB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3F1B1-6CDD-456A-85E9-EFBDBB14AFB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8458200" cy="35004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«Предметы  народного </a:t>
            </a:r>
            <a: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быта» </a:t>
            </a:r>
            <a:b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примере экспонатов школьного краеведческого музея «Отчий </a:t>
            </a:r>
            <a:r>
              <a:rPr lang="ru-RU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ru-RU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br>
              <a:rPr lang="ru-RU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уроку изобразительного искусства в 5 классе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«Конструкция и декор предметов народного быта»</a:t>
            </a:r>
            <a: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797152"/>
            <a:ext cx="8101042" cy="1489368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Коновалова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Татьяна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Николаевна,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изобразительного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искусства,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Орловская СОШ им. И.Ф.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Жужукина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357166"/>
            <a:ext cx="3328982" cy="6034110"/>
          </a:xfrm>
        </p:spPr>
        <p:txBody>
          <a:bodyPr>
            <a:noAutofit/>
          </a:bodyPr>
          <a:lstStyle/>
          <a:p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Корзина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изделие из бересты или ивовых прутьев, изготовленное своими руками, способом плетения.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корзинах хранили продукты питания, переносили бельё для стирки на реку, перевозили на базар  емкости с молоком, маслом, сметаной и другими продуктами для продажи.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Корзину можно было украсить особым плетением, такие изделия изготавливались в основном на продажу, а для своего пользования плели корзины простые, не затрачивая много времени на их изготовление.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Корзина определенного размера могла использоваться как люлька для младенца.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071934" y="5214950"/>
            <a:ext cx="48577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7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Фотография  экспоната школьного краеведческого музея «Отчий дом»  МКОУ Орловской СОШ им. И.Ф.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Жужукина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(фотография выполнена Коноваловой Т.Н.)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20865" b="38811"/>
          <a:stretch>
            <a:fillRect/>
          </a:stretch>
        </p:blipFill>
        <p:spPr bwMode="auto">
          <a:xfrm>
            <a:off x="4093369" y="1028015"/>
            <a:ext cx="4657725" cy="396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428604"/>
            <a:ext cx="3214710" cy="607223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Кринка, глиняный горшок, а в нашей местности этот предмет называли 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махотка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от слова маленький ,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маленький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горшок  с высоким узким горлом.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сосуд для хранения  продуктов, в основном жидких: молока, масла,  мёда, кваса.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нашем селе в махотках хранили молоко, ставили в холодное помещение – погреб.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Толстые стенки глиняного сосуда позволяли молоку долго сохранять свежий вкус и не прокисать.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нашем музее махотки не декорированы</a:t>
            </a: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071934" y="5572140"/>
            <a:ext cx="48577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7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Фотография  экспоната школьного краеведческого музея «Отчий дом»  МКОУ Орловской СОШ им. И.Ф.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Жужукина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(фотография выполнена Коноваловой Т.Н.)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15135" b="32541"/>
          <a:stretch>
            <a:fillRect/>
          </a:stretch>
        </p:blipFill>
        <p:spPr bwMode="auto">
          <a:xfrm>
            <a:off x="4286248" y="642918"/>
            <a:ext cx="434734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60548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видите работу выпускницы нашей школы Сушковой Виктории.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из предметов натюрморта – махотка. </a:t>
            </a:r>
          </a:p>
          <a:p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предлагаю вам сегодня стать декораторами. </a:t>
            </a:r>
          </a:p>
          <a:p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 вами на демонстрационном столе – махотка, она не украшена</a:t>
            </a:r>
          </a:p>
          <a:p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  выполнить эскиз махотки с натуры и придумать свой  декор. 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Вспомните солярные знаки или придумайте свой рисунок для украшения махотки</a:t>
            </a:r>
            <a:endParaRPr lang="ru-RU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sun9-87.userapi.com/impg/0030GLThTt3jUSXyd7AD5NpBg0iZLgORj--UMw/1LlWJ-uELSA.jpg?size=1280x902&amp;quality=95&amp;sign=0709bc8912c91ba12aa071875705cd41&amp;type=album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5049" r="2273" b="3299"/>
          <a:stretch>
            <a:fillRect/>
          </a:stretch>
        </p:blipFill>
        <p:spPr bwMode="auto">
          <a:xfrm>
            <a:off x="3575050" y="1046582"/>
            <a:ext cx="5340350" cy="392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868" y="5286388"/>
            <a:ext cx="53578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Натюрморт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Сушковой Виктории,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выпускницы МКОУ Орловской СОШ им. И.Ф.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Жужукина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(используется с разрешения автора)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42910" y="641788"/>
            <a:ext cx="807249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74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74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7400" algn="l"/>
              </a:tabLst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74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презентации  использованы экспонаты и материалы (легенды экспонатов)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74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школьного краеведческого музея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74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«Отчий дом»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74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МКОУ Орловской СОШ им. И.Ф.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Жужукина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Таловского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Воронежской области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 fontScale="92500" lnSpcReduction="1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урока: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формирование навыков передачи единства конструкции и декора предметов народного быта на примере предметов народного быта жителей с. </a:t>
            </a:r>
            <a:r>
              <a:rPr lang="ru-RU" smtClean="0">
                <a:solidFill>
                  <a:srgbClr val="002060"/>
                </a:solidFill>
              </a:rPr>
              <a:t>Орловки начала 20 века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углубить знания обучающихся о традициях и жизни людей родного села;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способствовать развитию интереса к историческому прошлому родного села;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Способствовать воспитанию любви к родному краю, уважения к традициям родного села.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285728"/>
            <a:ext cx="3571900" cy="628654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лет  назад в нашей школе был основан краеведческий музей «Отчий дом» . Он представлен несколькими экспозициями, содержит материалы о жизни наших односельчан в 19 и 20 веках.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мы увидим и народное творчество жителей нашего села, фотографии и жизненный путь выдающихся односельчан, прославивших село, летопись Великой Отечественной войны, жизнь в послевоенные годы. Всё это можно увидеть, посетив музей.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сегодня мы остановимся на предметах народного быта, которыми пользовались наши односельчане еще в начале 20 века.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8541" b="18378"/>
          <a:stretch>
            <a:fillRect/>
          </a:stretch>
        </p:blipFill>
        <p:spPr bwMode="auto">
          <a:xfrm>
            <a:off x="4429124" y="428604"/>
            <a:ext cx="407196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00496" y="5857892"/>
            <a:ext cx="49291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7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Фотография  школьного краеведческого музея «Отчий дом»  МКОУ Орловской СОШ им. И.Ф.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Жужукина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7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(фотография выполнена Коноваловой Т.Н.)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676920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Ткацкий станок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приспособление, своего рода механизм, на котором изготавливали из нитей разные ткани. Фактура ткани зависела от нити: шерстяная, льняная, холщовая.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Еще на моей памяти у нас в селе ткали половики на таких ткацких станках, которые передавались от бабушек и прабабушек. 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Такие половики хранятся во многих домах нашего села до сих пор.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нашем музее сохранились детали ткацкого станка «Нитченки». Фотографию станка можно увидеть на странице учебника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3" cstate="print"/>
          <a:srcRect t="26595" b="19459"/>
          <a:stretch>
            <a:fillRect/>
          </a:stretch>
        </p:blipFill>
        <p:spPr bwMode="auto">
          <a:xfrm>
            <a:off x="4136910" y="609600"/>
            <a:ext cx="421662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929058" y="5643578"/>
            <a:ext cx="50006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7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Фотография  экспоната школьного краеведческого музея «Отчий дом»  МКОУ Орловской СОШ им. И.Ф.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Жужукина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(фотография выполнена Коноваловой Т.Н.)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357166"/>
            <a:ext cx="8429684" cy="2071702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Прялка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приспособление для ручного труда, прядения пряжи в одну нить.</a:t>
            </a: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Долгими зимними вечерами с ноября по март, пока не велись полевые работы, наши женщины пряли пряжу, из пряжи вязали одежду.</a:t>
            </a: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школьном музее есть 2 вида прялок:</a:t>
            </a: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 гребнем: на гребень надевали овечью шерсть, вытягивали нить и скручивали ее на веретено</a:t>
            </a: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с колесом: прялка, механизм которой приводился в работу при помощи ноги, нить пряжи наматывалась на катушку, что существенно облегчало женский труд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14414" y="6143644"/>
            <a:ext cx="71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7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Фотографии  экспонатов школьного краеведческого музея «Отчий дом»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7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МКОУ Орловской СОШ им. И.Ф.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Жужукина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(фотография выполнена Коноваловой Т.Н.)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18595" b="41189"/>
          <a:stretch>
            <a:fillRect/>
          </a:stretch>
        </p:blipFill>
        <p:spPr bwMode="auto">
          <a:xfrm>
            <a:off x="571472" y="2214554"/>
            <a:ext cx="4657725" cy="395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t="7892" b="11243"/>
          <a:stretch>
            <a:fillRect/>
          </a:stretch>
        </p:blipFill>
        <p:spPr bwMode="auto">
          <a:xfrm>
            <a:off x="6357950" y="2214554"/>
            <a:ext cx="2143140" cy="377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285728"/>
            <a:ext cx="3614734" cy="6215106"/>
          </a:xfrm>
        </p:spPr>
        <p:txBody>
          <a:bodyPr>
            <a:noAutofit/>
          </a:bodyPr>
          <a:lstStyle/>
          <a:p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Рубель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приспособление для разглаживания белья.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Вряд ли сейчас мы с вами сможет пользоваться таким предметом для глажки ткани. А у наших прабабушек это очень хорошо получалось. Ткани и одежда изготавливались самостоятельно из конопли или льна, были плотными и грубыми. Их нужно было размягчить и разровнять от складок и заломов после стирки. В этом помогал рубель. Рубелем выколачивали бельё при стирке и разглаживали, накрутив его на 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валик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Украшали гладкую сторону рубеля. На другой стороне вы видите трапециевидные рубцы. От слова «рубить» и произошло название Рубеля. Рубель можно было преподнести в качестве подарка.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000496" y="5143512"/>
            <a:ext cx="492925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7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Фотография  экспоната школьного краеведческого музея «Отчий дом»  МКОУ Орловской СОШ им. И.Ф.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Жужукина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(фотография выполнена Коноваловой Т.Н.)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21622" b="38162"/>
          <a:stretch>
            <a:fillRect/>
          </a:stretch>
        </p:blipFill>
        <p:spPr bwMode="auto">
          <a:xfrm>
            <a:off x="4214810" y="857232"/>
            <a:ext cx="472916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285728"/>
            <a:ext cx="4143404" cy="635798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в нашем школьном музее 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Утюг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похожий на современные по виду и способу глажки. Ткани, одежда разглаживались при помощи плоской подошвы утюга, разогретой до определенной температуры.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 вами два разных утюга. Один из них нужно было держать на печи или горячей плите. Подошва утюга нагревалась и разглаживала бельё.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Утюг открывался и во внутрь помещались горящие угольки, которые нагревали подошву утюга.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Сами утюги нагревались полностью,  при глажке белья ручку утюга нужно было прихватывать полотенцем или куском ткани, чтобы не обжечь руки.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Утюги  были тяжёлыми, чтобы бельё лучше  разглаживалось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вы видите, утюги металлические и украшались при изготовлении.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357686" y="5500702"/>
            <a:ext cx="478631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7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Фотография  экспоната школьного краеведческого музея «Отчий дом»  МКОУ Орловской СОШ им. И.Ф.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Жужукина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(фотография выполнена Коноваловой Т.Н.)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14270" b="27244"/>
          <a:stretch>
            <a:fillRect/>
          </a:stretch>
        </p:blipFill>
        <p:spPr bwMode="auto">
          <a:xfrm>
            <a:off x="4727606" y="609600"/>
            <a:ext cx="38893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400420" cy="5534044"/>
          </a:xfrm>
        </p:spPr>
        <p:txBody>
          <a:bodyPr>
            <a:normAutofit lnSpcReduction="10000"/>
          </a:bodyPr>
          <a:lstStyle/>
          <a:p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Чугунок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посуда для приготовления пищи в русской печи. Его изготавливали из чугуна, поэтому он так назывался.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Еду в чугунке долго томили в русской печи, пища не пригорала и сохраняла все свои полезные свойства.  Кто попробовал еду, приготовленную в чугунке в русской печи, навсегда запомнит ее вкус.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Чугунок  по форме напоминает старинные глиняные горшки, а появился в обиходе он в конце 19 века.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чугунка нет ручек. В печь его отправляли и из печи доставали при помощи особого приспособления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714744" y="5643578"/>
            <a:ext cx="52150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7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Фотография  экспоната школьного краеведческого музея «Отчий дом»  МКОУ Орловской СОШ им. И.Ф.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Жужукина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7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(фотография выполнена Коноваловой Т.Н.)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17838" b="27243"/>
          <a:stretch>
            <a:fillRect/>
          </a:stretch>
        </p:blipFill>
        <p:spPr bwMode="auto">
          <a:xfrm>
            <a:off x="4174263" y="609600"/>
            <a:ext cx="414192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214290"/>
            <a:ext cx="3614734" cy="6500834"/>
          </a:xfrm>
        </p:spPr>
        <p:txBody>
          <a:bodyPr>
            <a:noAutofit/>
          </a:bodyPr>
          <a:lstStyle/>
          <a:p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Ухват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тот самый предмет домашней утвари, при помощи которого  ставили в печь и доставали из печи чугунок с вкусной едой: супом, щами, кашей.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Ухват  состоял из двух частей: деревянной длинной ручки, которая позволяла, не обжигая рук, ставить в печь  чугунок или глиняный горшок, и металлической  изогнутой пластины, которая подхватывала посуду. Отсюда и название – ухват. Для каждого чугунка был свой ухват по размеру.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нашем селе ухват называли – 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Рогач.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Металлическая пластина для подхватывания горшка или чугунка похожа на рога, отсюда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второе название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643273" y="5929330"/>
            <a:ext cx="550072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7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Фотографии  экспонатов школьного краеведческого музея «Отчий дом»  МКОУ Орловской СОШ им. И.Ф.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Жужукина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7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(фотография выполнена Коноваловой Т.Н.)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26371" b="48831"/>
          <a:stretch>
            <a:fillRect/>
          </a:stretch>
        </p:blipFill>
        <p:spPr bwMode="auto">
          <a:xfrm>
            <a:off x="4071934" y="214290"/>
            <a:ext cx="46434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t="19788" b="48252"/>
          <a:stretch>
            <a:fillRect/>
          </a:stretch>
        </p:blipFill>
        <p:spPr bwMode="auto">
          <a:xfrm>
            <a:off x="4071934" y="2714620"/>
            <a:ext cx="466228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265</TotalTime>
  <Words>1150</Words>
  <Application>Microsoft Office PowerPoint</Application>
  <PresentationFormat>Экран (4:3)</PresentationFormat>
  <Paragraphs>83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 «Предметы  народного быта»  (на примере экспонатов школьного краеведческого музея «Отчий дом»)  к уроку изобразительного искусства в 5 классе  «Конструкция и декор предметов народного быта»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изобразительного искусства в 5 классе «Конструкция и декор предметов народного быта»   на примере экспонатов школьного краеведческого музея «Отчий дом»</dc:title>
  <dc:creator>Superadmin</dc:creator>
  <cp:lastModifiedBy>а</cp:lastModifiedBy>
  <cp:revision>23</cp:revision>
  <dcterms:created xsi:type="dcterms:W3CDTF">2022-02-06T17:30:17Z</dcterms:created>
  <dcterms:modified xsi:type="dcterms:W3CDTF">2022-02-07T08:19:22Z</dcterms:modified>
</cp:coreProperties>
</file>