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64" r:id="rId2"/>
    <p:sldId id="257" r:id="rId3"/>
    <p:sldId id="267" r:id="rId4"/>
    <p:sldId id="258" r:id="rId5"/>
    <p:sldId id="259" r:id="rId6"/>
    <p:sldId id="262" r:id="rId7"/>
    <p:sldId id="263" r:id="rId8"/>
    <p:sldId id="268"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0000CC"/>
    <a:srgbClr val="990000"/>
    <a:srgbClr val="808000"/>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17" autoAdjust="0"/>
  </p:normalViewPr>
  <p:slideViewPr>
    <p:cSldViewPr>
      <p:cViewPr varScale="1">
        <p:scale>
          <a:sx n="73" d="100"/>
          <a:sy n="73"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hyperlink" Target="http://open.az/razvlechenija/kartinki/print:page,1,21623-a-zima-to-onakrasivaja....html" TargetMode="External"/><Relationship Id="rId7" Type="http://schemas.openxmlformats.org/officeDocument/2006/relationships/hyperlink" Target="http://www.service-magic.ru/index.php?st=50" TargetMode="External"/><Relationship Id="rId2" Type="http://schemas.openxmlformats.org/officeDocument/2006/relationships/hyperlink" Target="http://oboi.kards.qip.ru/list/view/1315/5/21/vremena_goda.htm" TargetMode="External"/><Relationship Id="rId1" Type="http://schemas.openxmlformats.org/officeDocument/2006/relationships/hyperlink" Target="http://png.at.ua/publ" TargetMode="External"/><Relationship Id="rId6" Type="http://schemas.openxmlformats.org/officeDocument/2006/relationships/hyperlink" Target="http://woolpix.ru/oboi/maki_romashki_pole_nebo_razmytost_leto" TargetMode="External"/><Relationship Id="rId5" Type="http://schemas.openxmlformats.org/officeDocument/2006/relationships/hyperlink" Target="http://mama.md/topic/86601/page__st__1160" TargetMode="External"/><Relationship Id="rId4" Type="http://schemas.openxmlformats.org/officeDocument/2006/relationships/hyperlink" Target="http://img1.liveinternet.ru/images/attach/c/9/107/645/107645897_6595b1fa4a9b.gif"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open.az/razvlechenija/kartinki/print:page,1,21623-a-zima-to-onakrasivaja....html" TargetMode="External"/><Relationship Id="rId7" Type="http://schemas.openxmlformats.org/officeDocument/2006/relationships/hyperlink" Target="http://www.service-magic.ru/index.php?st=50" TargetMode="External"/><Relationship Id="rId2" Type="http://schemas.openxmlformats.org/officeDocument/2006/relationships/hyperlink" Target="http://oboi.kards.qip.ru/list/view/1315/5/21/vremena_goda.htm" TargetMode="External"/><Relationship Id="rId1" Type="http://schemas.openxmlformats.org/officeDocument/2006/relationships/hyperlink" Target="http://png.at.ua/publ" TargetMode="External"/><Relationship Id="rId6" Type="http://schemas.openxmlformats.org/officeDocument/2006/relationships/hyperlink" Target="http://woolpix.ru/oboi/maki_romashki_pole_nebo_razmytost_leto" TargetMode="External"/><Relationship Id="rId5" Type="http://schemas.openxmlformats.org/officeDocument/2006/relationships/hyperlink" Target="http://mama.md/topic/86601/page__st__1160" TargetMode="External"/><Relationship Id="rId4" Type="http://schemas.openxmlformats.org/officeDocument/2006/relationships/hyperlink" Target="http://img1.liveinternet.ru/images/attach/c/9/107/645/107645897_6595b1fa4a9b.gif" TargetMode="Externa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55A83-DDA6-44B1-BC32-2D40435918AA}"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ru-RU"/>
        </a:p>
      </dgm:t>
    </dgm:pt>
    <dgm:pt modelId="{9678FF66-222A-4496-9E4D-E78AB4E52B44}">
      <dgm:prSet custT="1"/>
      <dgm:spPr/>
      <dgm:t>
        <a:bodyPr/>
        <a:lstStyle/>
        <a:p>
          <a:pPr algn="ctr" rtl="0"/>
          <a:r>
            <a:rPr lang="ru-RU" sz="3600" b="1" dirty="0" smtClean="0">
              <a:solidFill>
                <a:schemeClr val="tx1"/>
              </a:solidFill>
              <a:latin typeface="Bookman Old Style" panose="02050604050505020204" pitchFamily="18" charset="0"/>
            </a:rPr>
            <a:t>Примеры создания рамок разными способами и вставки ауди- и видео- файлов в </a:t>
          </a:r>
          <a:r>
            <a:rPr lang="en-US" sz="3600" b="1" dirty="0" smtClean="0">
              <a:solidFill>
                <a:schemeClr val="tx1"/>
              </a:solidFill>
              <a:latin typeface="Bookman Old Style" panose="02050604050505020204" pitchFamily="18" charset="0"/>
            </a:rPr>
            <a:t>MS PowerPoint</a:t>
          </a:r>
          <a:endParaRPr lang="ru-RU" sz="3600" dirty="0">
            <a:solidFill>
              <a:schemeClr val="tx1"/>
            </a:solidFill>
            <a:latin typeface="Bookman Old Style" panose="02050604050505020204" pitchFamily="18" charset="0"/>
          </a:endParaRPr>
        </a:p>
      </dgm:t>
    </dgm:pt>
    <dgm:pt modelId="{9D4E76DB-BA7F-41C3-9D10-0E0CFB3AE24F}" type="parTrans" cxnId="{53672CBE-77CC-4129-8012-4E99DE958A6F}">
      <dgm:prSet/>
      <dgm:spPr/>
      <dgm:t>
        <a:bodyPr/>
        <a:lstStyle/>
        <a:p>
          <a:endParaRPr lang="ru-RU"/>
        </a:p>
      </dgm:t>
    </dgm:pt>
    <dgm:pt modelId="{22AB9EC3-959A-4CD1-B25D-7D75822FE9BD}" type="sibTrans" cxnId="{53672CBE-77CC-4129-8012-4E99DE958A6F}">
      <dgm:prSet/>
      <dgm:spPr/>
      <dgm:t>
        <a:bodyPr/>
        <a:lstStyle/>
        <a:p>
          <a:endParaRPr lang="ru-RU"/>
        </a:p>
      </dgm:t>
    </dgm:pt>
    <dgm:pt modelId="{25A86DEE-99F8-4053-AFE6-1ECBD89FD0DA}" type="pres">
      <dgm:prSet presAssocID="{51755A83-DDA6-44B1-BC32-2D40435918AA}" presName="linear" presStyleCnt="0">
        <dgm:presLayoutVars>
          <dgm:animLvl val="lvl"/>
          <dgm:resizeHandles val="exact"/>
        </dgm:presLayoutVars>
      </dgm:prSet>
      <dgm:spPr/>
      <dgm:t>
        <a:bodyPr/>
        <a:lstStyle/>
        <a:p>
          <a:endParaRPr lang="ru-RU"/>
        </a:p>
      </dgm:t>
    </dgm:pt>
    <dgm:pt modelId="{B3D9C0E1-9B54-40BB-A605-4BC98D7EF5CD}" type="pres">
      <dgm:prSet presAssocID="{9678FF66-222A-4496-9E4D-E78AB4E52B44}" presName="parentText" presStyleLbl="node1" presStyleIdx="0" presStyleCnt="1" custScaleX="100857" custScaleY="541911" custLinFactNeighborY="-19253">
        <dgm:presLayoutVars>
          <dgm:chMax val="0"/>
          <dgm:bulletEnabled val="1"/>
        </dgm:presLayoutVars>
      </dgm:prSet>
      <dgm:spPr/>
      <dgm:t>
        <a:bodyPr/>
        <a:lstStyle/>
        <a:p>
          <a:endParaRPr lang="ru-RU"/>
        </a:p>
      </dgm:t>
    </dgm:pt>
  </dgm:ptLst>
  <dgm:cxnLst>
    <dgm:cxn modelId="{3A5A908B-C7CC-4A81-BCB8-A1647CD27239}" type="presOf" srcId="{51755A83-DDA6-44B1-BC32-2D40435918AA}" destId="{25A86DEE-99F8-4053-AFE6-1ECBD89FD0DA}" srcOrd="0" destOrd="0" presId="urn:microsoft.com/office/officeart/2005/8/layout/vList2"/>
    <dgm:cxn modelId="{CB86DEFD-A49E-4A1C-A728-22732A76C083}" type="presOf" srcId="{9678FF66-222A-4496-9E4D-E78AB4E52B44}" destId="{B3D9C0E1-9B54-40BB-A605-4BC98D7EF5CD}" srcOrd="0" destOrd="0" presId="urn:microsoft.com/office/officeart/2005/8/layout/vList2"/>
    <dgm:cxn modelId="{53672CBE-77CC-4129-8012-4E99DE958A6F}" srcId="{51755A83-DDA6-44B1-BC32-2D40435918AA}" destId="{9678FF66-222A-4496-9E4D-E78AB4E52B44}" srcOrd="0" destOrd="0" parTransId="{9D4E76DB-BA7F-41C3-9D10-0E0CFB3AE24F}" sibTransId="{22AB9EC3-959A-4CD1-B25D-7D75822FE9BD}"/>
    <dgm:cxn modelId="{B19AB8F2-F703-4A08-8865-C47ED016B06C}" type="presParOf" srcId="{25A86DEE-99F8-4053-AFE6-1ECBD89FD0DA}" destId="{B3D9C0E1-9B54-40BB-A605-4BC98D7EF5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DAAFA-17A6-4F2A-8BDE-B7AD2746A5F0}" type="doc">
      <dgm:prSet loTypeId="urn:microsoft.com/office/officeart/2005/8/layout/target3" loCatId="relationship" qsTypeId="urn:microsoft.com/office/officeart/2005/8/quickstyle/simple2" qsCatId="simple" csTypeId="urn:microsoft.com/office/officeart/2005/8/colors/colorful1" csCatId="colorful" phldr="1"/>
      <dgm:spPr/>
      <dgm:t>
        <a:bodyPr/>
        <a:lstStyle/>
        <a:p>
          <a:endParaRPr lang="ru-RU"/>
        </a:p>
      </dgm:t>
    </dgm:pt>
    <dgm:pt modelId="{5817BC6E-FF00-45C7-84C3-C628D6767A71}">
      <dgm:prSet/>
      <dgm:spPr/>
      <dgm:t>
        <a:bodyPr/>
        <a:lstStyle/>
        <a:p>
          <a:pPr rtl="0"/>
          <a:r>
            <a:rPr lang="ru-RU" b="1" dirty="0" smtClean="0">
              <a:solidFill>
                <a:srgbClr val="0000CC"/>
              </a:solidFill>
              <a:latin typeface="Bookman Old Style" panose="02050604050505020204" pitchFamily="18" charset="0"/>
            </a:rPr>
            <a:t>Выполнены Апрельской Валентиной Ивановной</a:t>
          </a:r>
          <a:endParaRPr lang="ru-RU" b="1" dirty="0">
            <a:solidFill>
              <a:srgbClr val="0000CC"/>
            </a:solidFill>
            <a:latin typeface="Bookman Old Style" panose="02050604050505020204" pitchFamily="18" charset="0"/>
          </a:endParaRPr>
        </a:p>
      </dgm:t>
    </dgm:pt>
    <dgm:pt modelId="{B9F9CBC5-B09D-477F-B382-76690E674C5D}" type="parTrans" cxnId="{805E4A49-84CC-43A2-BB71-CD656F20E0AC}">
      <dgm:prSet/>
      <dgm:spPr/>
      <dgm:t>
        <a:bodyPr/>
        <a:lstStyle/>
        <a:p>
          <a:endParaRPr lang="ru-RU"/>
        </a:p>
      </dgm:t>
    </dgm:pt>
    <dgm:pt modelId="{31665268-E7F3-4C6F-B5B4-B2746B200099}" type="sibTrans" cxnId="{805E4A49-84CC-43A2-BB71-CD656F20E0AC}">
      <dgm:prSet/>
      <dgm:spPr/>
      <dgm:t>
        <a:bodyPr/>
        <a:lstStyle/>
        <a:p>
          <a:endParaRPr lang="ru-RU"/>
        </a:p>
      </dgm:t>
    </dgm:pt>
    <dgm:pt modelId="{3F942062-A50F-4511-B0DE-073BBC586F9F}">
      <dgm:prSet/>
      <dgm:spPr/>
      <dgm:t>
        <a:bodyPr/>
        <a:lstStyle/>
        <a:p>
          <a:pPr rtl="0"/>
          <a:r>
            <a:rPr lang="ru-RU" b="1" dirty="0" smtClean="0">
              <a:solidFill>
                <a:srgbClr val="0000CC"/>
              </a:solidFill>
              <a:latin typeface="Bookman Old Style" panose="02050604050505020204" pitchFamily="18" charset="0"/>
            </a:rPr>
            <a:t>Учителем физики МБОУ « СОШ № 11» п. Рыздвяный</a:t>
          </a:r>
          <a:endParaRPr lang="ru-RU" b="1" dirty="0">
            <a:solidFill>
              <a:srgbClr val="0000CC"/>
            </a:solidFill>
            <a:latin typeface="Bookman Old Style" panose="02050604050505020204" pitchFamily="18" charset="0"/>
          </a:endParaRPr>
        </a:p>
      </dgm:t>
    </dgm:pt>
    <dgm:pt modelId="{4E2BF2F7-9E2D-4E5D-A849-F69B8802BAFE}" type="parTrans" cxnId="{C2F7D33E-A6B4-4E79-98D8-2094F4ABEDF0}">
      <dgm:prSet/>
      <dgm:spPr/>
      <dgm:t>
        <a:bodyPr/>
        <a:lstStyle/>
        <a:p>
          <a:endParaRPr lang="ru-RU"/>
        </a:p>
      </dgm:t>
    </dgm:pt>
    <dgm:pt modelId="{0C0F8902-5F35-4BC4-99A2-D7317AB08E8A}" type="sibTrans" cxnId="{C2F7D33E-A6B4-4E79-98D8-2094F4ABEDF0}">
      <dgm:prSet/>
      <dgm:spPr/>
      <dgm:t>
        <a:bodyPr/>
        <a:lstStyle/>
        <a:p>
          <a:endParaRPr lang="ru-RU"/>
        </a:p>
      </dgm:t>
    </dgm:pt>
    <dgm:pt modelId="{C240F2BF-80B7-4862-92A1-226ADEFDB799}">
      <dgm:prSet/>
      <dgm:spPr/>
      <dgm:t>
        <a:bodyPr/>
        <a:lstStyle/>
        <a:p>
          <a:pPr rtl="0"/>
          <a:r>
            <a:rPr lang="ru-RU" b="1" dirty="0" smtClean="0">
              <a:solidFill>
                <a:srgbClr val="0000CC"/>
              </a:solidFill>
              <a:latin typeface="Bookman Old Style" panose="02050604050505020204" pitchFamily="18" charset="0"/>
            </a:rPr>
            <a:t>Ставропольского края</a:t>
          </a:r>
          <a:endParaRPr lang="ru-RU" b="1" dirty="0">
            <a:solidFill>
              <a:srgbClr val="0000CC"/>
            </a:solidFill>
            <a:latin typeface="Bookman Old Style" panose="02050604050505020204" pitchFamily="18" charset="0"/>
          </a:endParaRPr>
        </a:p>
      </dgm:t>
    </dgm:pt>
    <dgm:pt modelId="{B812F4D3-BAED-450D-9D04-742B3DF1D600}" type="parTrans" cxnId="{5581D7D6-9D7C-4A65-AC94-58C48E83FA2F}">
      <dgm:prSet/>
      <dgm:spPr/>
      <dgm:t>
        <a:bodyPr/>
        <a:lstStyle/>
        <a:p>
          <a:endParaRPr lang="ru-RU"/>
        </a:p>
      </dgm:t>
    </dgm:pt>
    <dgm:pt modelId="{B8735B33-3043-468D-9579-2C0FAFE28835}" type="sibTrans" cxnId="{5581D7D6-9D7C-4A65-AC94-58C48E83FA2F}">
      <dgm:prSet/>
      <dgm:spPr/>
      <dgm:t>
        <a:bodyPr/>
        <a:lstStyle/>
        <a:p>
          <a:endParaRPr lang="ru-RU"/>
        </a:p>
      </dgm:t>
    </dgm:pt>
    <dgm:pt modelId="{E807C20D-6F6F-4B08-B9AB-63ED8A73351E}" type="pres">
      <dgm:prSet presAssocID="{428DAAFA-17A6-4F2A-8BDE-B7AD2746A5F0}" presName="Name0" presStyleCnt="0">
        <dgm:presLayoutVars>
          <dgm:chMax val="7"/>
          <dgm:dir/>
          <dgm:animLvl val="lvl"/>
          <dgm:resizeHandles val="exact"/>
        </dgm:presLayoutVars>
      </dgm:prSet>
      <dgm:spPr/>
      <dgm:t>
        <a:bodyPr/>
        <a:lstStyle/>
        <a:p>
          <a:endParaRPr lang="ru-RU"/>
        </a:p>
      </dgm:t>
    </dgm:pt>
    <dgm:pt modelId="{814EE7A3-EB60-4B2E-A5FF-FCF71DEAD6F2}" type="pres">
      <dgm:prSet presAssocID="{5817BC6E-FF00-45C7-84C3-C628D6767A71}" presName="circle1" presStyleLbl="node1" presStyleIdx="0" presStyleCnt="3"/>
      <dgm:spPr/>
    </dgm:pt>
    <dgm:pt modelId="{3A9CD6E4-CE12-4592-82EE-71830235BB22}" type="pres">
      <dgm:prSet presAssocID="{5817BC6E-FF00-45C7-84C3-C628D6767A71}" presName="space" presStyleCnt="0"/>
      <dgm:spPr/>
    </dgm:pt>
    <dgm:pt modelId="{E1244EE8-3FB7-49FE-8C12-2CC95E83ACD7}" type="pres">
      <dgm:prSet presAssocID="{5817BC6E-FF00-45C7-84C3-C628D6767A71}" presName="rect1" presStyleLbl="alignAcc1" presStyleIdx="0" presStyleCnt="3" custLinFactNeighborX="81"/>
      <dgm:spPr/>
      <dgm:t>
        <a:bodyPr/>
        <a:lstStyle/>
        <a:p>
          <a:endParaRPr lang="ru-RU"/>
        </a:p>
      </dgm:t>
    </dgm:pt>
    <dgm:pt modelId="{FFE3711C-9A84-48AC-9130-68D4E94BC331}" type="pres">
      <dgm:prSet presAssocID="{3F942062-A50F-4511-B0DE-073BBC586F9F}" presName="vertSpace2" presStyleLbl="node1" presStyleIdx="0" presStyleCnt="3"/>
      <dgm:spPr/>
    </dgm:pt>
    <dgm:pt modelId="{32A94DD6-8ED7-400B-ABFB-C14BA72952DE}" type="pres">
      <dgm:prSet presAssocID="{3F942062-A50F-4511-B0DE-073BBC586F9F}" presName="circle2" presStyleLbl="node1" presStyleIdx="1" presStyleCnt="3"/>
      <dgm:spPr/>
    </dgm:pt>
    <dgm:pt modelId="{4D7309CB-C5CC-464C-8282-A98E12925CC4}" type="pres">
      <dgm:prSet presAssocID="{3F942062-A50F-4511-B0DE-073BBC586F9F}" presName="rect2" presStyleLbl="alignAcc1" presStyleIdx="1" presStyleCnt="3"/>
      <dgm:spPr/>
      <dgm:t>
        <a:bodyPr/>
        <a:lstStyle/>
        <a:p>
          <a:endParaRPr lang="ru-RU"/>
        </a:p>
      </dgm:t>
    </dgm:pt>
    <dgm:pt modelId="{14F9AFAD-C128-4F7A-842E-F4D038FCA36C}" type="pres">
      <dgm:prSet presAssocID="{C240F2BF-80B7-4862-92A1-226ADEFDB799}" presName="vertSpace3" presStyleLbl="node1" presStyleIdx="1" presStyleCnt="3"/>
      <dgm:spPr/>
    </dgm:pt>
    <dgm:pt modelId="{5508FA76-633B-4AB5-BEF1-6D9FDC4E0CBC}" type="pres">
      <dgm:prSet presAssocID="{C240F2BF-80B7-4862-92A1-226ADEFDB799}" presName="circle3" presStyleLbl="node1" presStyleIdx="2" presStyleCnt="3"/>
      <dgm:spPr/>
    </dgm:pt>
    <dgm:pt modelId="{17566C6B-1D4B-4BD4-858D-B7D549496806}" type="pres">
      <dgm:prSet presAssocID="{C240F2BF-80B7-4862-92A1-226ADEFDB799}" presName="rect3" presStyleLbl="alignAcc1" presStyleIdx="2" presStyleCnt="3"/>
      <dgm:spPr/>
      <dgm:t>
        <a:bodyPr/>
        <a:lstStyle/>
        <a:p>
          <a:endParaRPr lang="ru-RU"/>
        </a:p>
      </dgm:t>
    </dgm:pt>
    <dgm:pt modelId="{56627343-D717-4F57-8F71-235C7F016260}" type="pres">
      <dgm:prSet presAssocID="{5817BC6E-FF00-45C7-84C3-C628D6767A71}" presName="rect1ParTxNoCh" presStyleLbl="alignAcc1" presStyleIdx="2" presStyleCnt="3">
        <dgm:presLayoutVars>
          <dgm:chMax val="1"/>
          <dgm:bulletEnabled val="1"/>
        </dgm:presLayoutVars>
      </dgm:prSet>
      <dgm:spPr/>
      <dgm:t>
        <a:bodyPr/>
        <a:lstStyle/>
        <a:p>
          <a:endParaRPr lang="ru-RU"/>
        </a:p>
      </dgm:t>
    </dgm:pt>
    <dgm:pt modelId="{489816E2-10C0-4A3B-A311-2030B0C09842}" type="pres">
      <dgm:prSet presAssocID="{3F942062-A50F-4511-B0DE-073BBC586F9F}" presName="rect2ParTxNoCh" presStyleLbl="alignAcc1" presStyleIdx="2" presStyleCnt="3">
        <dgm:presLayoutVars>
          <dgm:chMax val="1"/>
          <dgm:bulletEnabled val="1"/>
        </dgm:presLayoutVars>
      </dgm:prSet>
      <dgm:spPr/>
      <dgm:t>
        <a:bodyPr/>
        <a:lstStyle/>
        <a:p>
          <a:endParaRPr lang="ru-RU"/>
        </a:p>
      </dgm:t>
    </dgm:pt>
    <dgm:pt modelId="{BD3EA0AF-0F47-49D1-BBF4-4B1E7DD8C235}" type="pres">
      <dgm:prSet presAssocID="{C240F2BF-80B7-4862-92A1-226ADEFDB799}" presName="rect3ParTxNoCh" presStyleLbl="alignAcc1" presStyleIdx="2" presStyleCnt="3">
        <dgm:presLayoutVars>
          <dgm:chMax val="1"/>
          <dgm:bulletEnabled val="1"/>
        </dgm:presLayoutVars>
      </dgm:prSet>
      <dgm:spPr/>
      <dgm:t>
        <a:bodyPr/>
        <a:lstStyle/>
        <a:p>
          <a:endParaRPr lang="ru-RU"/>
        </a:p>
      </dgm:t>
    </dgm:pt>
  </dgm:ptLst>
  <dgm:cxnLst>
    <dgm:cxn modelId="{AFEA8932-4846-4E4B-B65B-5FE69264B1D3}" type="presOf" srcId="{3F942062-A50F-4511-B0DE-073BBC586F9F}" destId="{489816E2-10C0-4A3B-A311-2030B0C09842}" srcOrd="1" destOrd="0" presId="urn:microsoft.com/office/officeart/2005/8/layout/target3"/>
    <dgm:cxn modelId="{5581D7D6-9D7C-4A65-AC94-58C48E83FA2F}" srcId="{428DAAFA-17A6-4F2A-8BDE-B7AD2746A5F0}" destId="{C240F2BF-80B7-4862-92A1-226ADEFDB799}" srcOrd="2" destOrd="0" parTransId="{B812F4D3-BAED-450D-9D04-742B3DF1D600}" sibTransId="{B8735B33-3043-468D-9579-2C0FAFE28835}"/>
    <dgm:cxn modelId="{805E4A49-84CC-43A2-BB71-CD656F20E0AC}" srcId="{428DAAFA-17A6-4F2A-8BDE-B7AD2746A5F0}" destId="{5817BC6E-FF00-45C7-84C3-C628D6767A71}" srcOrd="0" destOrd="0" parTransId="{B9F9CBC5-B09D-477F-B382-76690E674C5D}" sibTransId="{31665268-E7F3-4C6F-B5B4-B2746B200099}"/>
    <dgm:cxn modelId="{BAACE819-18F4-409E-A71D-75C955F32226}" type="presOf" srcId="{5817BC6E-FF00-45C7-84C3-C628D6767A71}" destId="{E1244EE8-3FB7-49FE-8C12-2CC95E83ACD7}" srcOrd="0" destOrd="0" presId="urn:microsoft.com/office/officeart/2005/8/layout/target3"/>
    <dgm:cxn modelId="{D3BB8715-F130-4234-A54C-6E69C9D52028}" type="presOf" srcId="{428DAAFA-17A6-4F2A-8BDE-B7AD2746A5F0}" destId="{E807C20D-6F6F-4B08-B9AB-63ED8A73351E}" srcOrd="0" destOrd="0" presId="urn:microsoft.com/office/officeart/2005/8/layout/target3"/>
    <dgm:cxn modelId="{C2F7D33E-A6B4-4E79-98D8-2094F4ABEDF0}" srcId="{428DAAFA-17A6-4F2A-8BDE-B7AD2746A5F0}" destId="{3F942062-A50F-4511-B0DE-073BBC586F9F}" srcOrd="1" destOrd="0" parTransId="{4E2BF2F7-9E2D-4E5D-A849-F69B8802BAFE}" sibTransId="{0C0F8902-5F35-4BC4-99A2-D7317AB08E8A}"/>
    <dgm:cxn modelId="{8D5DF74B-7C82-4321-9308-946A876B13E2}" type="presOf" srcId="{5817BC6E-FF00-45C7-84C3-C628D6767A71}" destId="{56627343-D717-4F57-8F71-235C7F016260}" srcOrd="1" destOrd="0" presId="urn:microsoft.com/office/officeart/2005/8/layout/target3"/>
    <dgm:cxn modelId="{24009312-C2C4-4526-A567-BBA985A200AA}" type="presOf" srcId="{C240F2BF-80B7-4862-92A1-226ADEFDB799}" destId="{BD3EA0AF-0F47-49D1-BBF4-4B1E7DD8C235}" srcOrd="1" destOrd="0" presId="urn:microsoft.com/office/officeart/2005/8/layout/target3"/>
    <dgm:cxn modelId="{860C9218-F831-436C-BF87-F53DCD00AA52}" type="presOf" srcId="{C240F2BF-80B7-4862-92A1-226ADEFDB799}" destId="{17566C6B-1D4B-4BD4-858D-B7D549496806}" srcOrd="0" destOrd="0" presId="urn:microsoft.com/office/officeart/2005/8/layout/target3"/>
    <dgm:cxn modelId="{03E083A3-937D-471C-A13E-55C3DB850059}" type="presOf" srcId="{3F942062-A50F-4511-B0DE-073BBC586F9F}" destId="{4D7309CB-C5CC-464C-8282-A98E12925CC4}" srcOrd="0" destOrd="0" presId="urn:microsoft.com/office/officeart/2005/8/layout/target3"/>
    <dgm:cxn modelId="{48577673-49B2-4AD3-B121-C66E8FC9ABF5}" type="presParOf" srcId="{E807C20D-6F6F-4B08-B9AB-63ED8A73351E}" destId="{814EE7A3-EB60-4B2E-A5FF-FCF71DEAD6F2}" srcOrd="0" destOrd="0" presId="urn:microsoft.com/office/officeart/2005/8/layout/target3"/>
    <dgm:cxn modelId="{996290BB-1C86-4677-BF87-DB1C2E9B3E89}" type="presParOf" srcId="{E807C20D-6F6F-4B08-B9AB-63ED8A73351E}" destId="{3A9CD6E4-CE12-4592-82EE-71830235BB22}" srcOrd="1" destOrd="0" presId="urn:microsoft.com/office/officeart/2005/8/layout/target3"/>
    <dgm:cxn modelId="{2CEA8870-B93E-445F-91B0-66EDA3BAD8B8}" type="presParOf" srcId="{E807C20D-6F6F-4B08-B9AB-63ED8A73351E}" destId="{E1244EE8-3FB7-49FE-8C12-2CC95E83ACD7}" srcOrd="2" destOrd="0" presId="urn:microsoft.com/office/officeart/2005/8/layout/target3"/>
    <dgm:cxn modelId="{6018651F-853A-4C86-B0B0-D8ADEBEA41BD}" type="presParOf" srcId="{E807C20D-6F6F-4B08-B9AB-63ED8A73351E}" destId="{FFE3711C-9A84-48AC-9130-68D4E94BC331}" srcOrd="3" destOrd="0" presId="urn:microsoft.com/office/officeart/2005/8/layout/target3"/>
    <dgm:cxn modelId="{5290B975-3CD6-4CDD-8162-8FE037E4DC8E}" type="presParOf" srcId="{E807C20D-6F6F-4B08-B9AB-63ED8A73351E}" destId="{32A94DD6-8ED7-400B-ABFB-C14BA72952DE}" srcOrd="4" destOrd="0" presId="urn:microsoft.com/office/officeart/2005/8/layout/target3"/>
    <dgm:cxn modelId="{CEEC2E65-BB00-4EEC-80DA-FBF8FFA518CA}" type="presParOf" srcId="{E807C20D-6F6F-4B08-B9AB-63ED8A73351E}" destId="{4D7309CB-C5CC-464C-8282-A98E12925CC4}" srcOrd="5" destOrd="0" presId="urn:microsoft.com/office/officeart/2005/8/layout/target3"/>
    <dgm:cxn modelId="{FE955200-9CED-4B4E-ACA9-1865A5407468}" type="presParOf" srcId="{E807C20D-6F6F-4B08-B9AB-63ED8A73351E}" destId="{14F9AFAD-C128-4F7A-842E-F4D038FCA36C}" srcOrd="6" destOrd="0" presId="urn:microsoft.com/office/officeart/2005/8/layout/target3"/>
    <dgm:cxn modelId="{53D53B48-F1D9-469A-B035-4549DF5264AD}" type="presParOf" srcId="{E807C20D-6F6F-4B08-B9AB-63ED8A73351E}" destId="{5508FA76-633B-4AB5-BEF1-6D9FDC4E0CBC}" srcOrd="7" destOrd="0" presId="urn:microsoft.com/office/officeart/2005/8/layout/target3"/>
    <dgm:cxn modelId="{4233C391-7365-4A17-856C-CF25D885AD54}" type="presParOf" srcId="{E807C20D-6F6F-4B08-B9AB-63ED8A73351E}" destId="{17566C6B-1D4B-4BD4-858D-B7D549496806}" srcOrd="8" destOrd="0" presId="urn:microsoft.com/office/officeart/2005/8/layout/target3"/>
    <dgm:cxn modelId="{580BCAE4-8FF4-4AB3-AA86-2986DBEF1536}" type="presParOf" srcId="{E807C20D-6F6F-4B08-B9AB-63ED8A73351E}" destId="{56627343-D717-4F57-8F71-235C7F016260}" srcOrd="9" destOrd="0" presId="urn:microsoft.com/office/officeart/2005/8/layout/target3"/>
    <dgm:cxn modelId="{E058F3C8-1617-4023-8557-6EC3C9E659A3}" type="presParOf" srcId="{E807C20D-6F6F-4B08-B9AB-63ED8A73351E}" destId="{489816E2-10C0-4A3B-A311-2030B0C09842}" srcOrd="10" destOrd="0" presId="urn:microsoft.com/office/officeart/2005/8/layout/target3"/>
    <dgm:cxn modelId="{E2716CE4-4FF0-4465-88E0-12070BD90530}" type="presParOf" srcId="{E807C20D-6F6F-4B08-B9AB-63ED8A73351E}" destId="{BD3EA0AF-0F47-49D1-BBF4-4B1E7DD8C235}" srcOrd="11"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1A5C9-6441-4BF5-92B8-6C1A7BF8942F}" type="doc">
      <dgm:prSet loTypeId="urn:microsoft.com/office/officeart/2005/8/layout/vList5" loCatId="list" qsTypeId="urn:microsoft.com/office/officeart/2005/8/quickstyle/simple4" qsCatId="simple" csTypeId="urn:microsoft.com/office/officeart/2005/8/colors/accent1_1" csCatId="accent1" phldr="1"/>
      <dgm:spPr/>
      <dgm:t>
        <a:bodyPr/>
        <a:lstStyle/>
        <a:p>
          <a:endParaRPr lang="ru-RU"/>
        </a:p>
      </dgm:t>
    </dgm:pt>
    <dgm:pt modelId="{1E97B98C-DD54-426F-9B0F-1B0A372DE966}">
      <dgm:prSet phldrT="[Текст]"/>
      <dgm:spPr/>
      <dgm:t>
        <a:bodyPr/>
        <a:lstStyle/>
        <a:p>
          <a:r>
            <a:rPr lang="ru-RU" b="1" dirty="0" smtClean="0">
              <a:latin typeface="Bookman Old Style" panose="02050604050505020204" pitchFamily="18" charset="0"/>
            </a:rPr>
            <a:t>весна</a:t>
          </a:r>
          <a:endParaRPr lang="ru-RU" b="1" dirty="0">
            <a:latin typeface="Bookman Old Style" panose="02050604050505020204" pitchFamily="18" charset="0"/>
          </a:endParaRPr>
        </a:p>
      </dgm:t>
    </dgm:pt>
    <dgm:pt modelId="{9ED6E3AA-8553-49C9-BC15-6D5324C7BAC8}" type="parTrans" cxnId="{B4E2BA80-363C-444E-B5F3-E630501D7AE0}">
      <dgm:prSet/>
      <dgm:spPr/>
      <dgm:t>
        <a:bodyPr/>
        <a:lstStyle/>
        <a:p>
          <a:endParaRPr lang="ru-RU"/>
        </a:p>
      </dgm:t>
    </dgm:pt>
    <dgm:pt modelId="{133E696C-5C2B-48C5-9531-8DD16101B782}" type="sibTrans" cxnId="{B4E2BA80-363C-444E-B5F3-E630501D7AE0}">
      <dgm:prSet/>
      <dgm:spPr/>
      <dgm:t>
        <a:bodyPr/>
        <a:lstStyle/>
        <a:p>
          <a:endParaRPr lang="ru-RU"/>
        </a:p>
      </dgm:t>
    </dgm:pt>
    <dgm:pt modelId="{F015FAA2-5942-4DBC-8D67-8E08FB0A52D9}">
      <dgm:prSet phldrT="[Текст]" custT="1"/>
      <dgm:spPr/>
      <dgm:t>
        <a:bodyPr/>
        <a:lstStyle/>
        <a:p>
          <a:pPr algn="l"/>
          <a:r>
            <a:rPr lang="ru-RU" sz="2400" b="1" smtClean="0">
              <a:latin typeface="Bookman Old Style" panose="02050604050505020204" pitchFamily="18" charset="0"/>
            </a:rPr>
            <a:t>Март </a:t>
          </a:r>
          <a:endParaRPr lang="ru-RU" sz="2400" b="1" dirty="0">
            <a:latin typeface="Bookman Old Style" panose="02050604050505020204" pitchFamily="18" charset="0"/>
          </a:endParaRPr>
        </a:p>
      </dgm:t>
    </dgm:pt>
    <dgm:pt modelId="{119B441D-4189-4739-AFA7-69A96CBABEBC}" type="parTrans" cxnId="{BDD762CB-3454-45A0-A06F-8DD0E61A0AD9}">
      <dgm:prSet/>
      <dgm:spPr/>
      <dgm:t>
        <a:bodyPr/>
        <a:lstStyle/>
        <a:p>
          <a:endParaRPr lang="ru-RU"/>
        </a:p>
      </dgm:t>
    </dgm:pt>
    <dgm:pt modelId="{AE48D11F-AB88-4037-883E-4D9F362A3E1D}" type="sibTrans" cxnId="{BDD762CB-3454-45A0-A06F-8DD0E61A0AD9}">
      <dgm:prSet/>
      <dgm:spPr/>
      <dgm:t>
        <a:bodyPr/>
        <a:lstStyle/>
        <a:p>
          <a:endParaRPr lang="ru-RU"/>
        </a:p>
      </dgm:t>
    </dgm:pt>
    <dgm:pt modelId="{B2B02647-683D-42F9-820E-7D663354B6F7}">
      <dgm:prSet phldrT="[Текст]" custT="1"/>
      <dgm:spPr/>
      <dgm:t>
        <a:bodyPr/>
        <a:lstStyle/>
        <a:p>
          <a:pPr algn="l"/>
          <a:r>
            <a:rPr lang="ru-RU" sz="2400" b="1" smtClean="0">
              <a:latin typeface="Bookman Old Style" panose="02050604050505020204" pitchFamily="18" charset="0"/>
            </a:rPr>
            <a:t>Апрель</a:t>
          </a:r>
          <a:endParaRPr lang="ru-RU" sz="2400" b="1" dirty="0">
            <a:latin typeface="Bookman Old Style" panose="02050604050505020204" pitchFamily="18" charset="0"/>
          </a:endParaRPr>
        </a:p>
      </dgm:t>
    </dgm:pt>
    <dgm:pt modelId="{AB404847-74A5-4AEF-88D0-0C21F6BCD2D8}" type="parTrans" cxnId="{96DCEE1C-6511-495A-882F-B879118425A6}">
      <dgm:prSet/>
      <dgm:spPr/>
      <dgm:t>
        <a:bodyPr/>
        <a:lstStyle/>
        <a:p>
          <a:endParaRPr lang="ru-RU"/>
        </a:p>
      </dgm:t>
    </dgm:pt>
    <dgm:pt modelId="{141A97C8-A377-43C0-9E7D-727BD6954CB8}" type="sibTrans" cxnId="{96DCEE1C-6511-495A-882F-B879118425A6}">
      <dgm:prSet/>
      <dgm:spPr/>
      <dgm:t>
        <a:bodyPr/>
        <a:lstStyle/>
        <a:p>
          <a:endParaRPr lang="ru-RU"/>
        </a:p>
      </dgm:t>
    </dgm:pt>
    <dgm:pt modelId="{390798AC-2CF1-49C0-B0B7-67E02E3DE867}">
      <dgm:prSet phldrT="[Текст]"/>
      <dgm:spPr/>
      <dgm:t>
        <a:bodyPr/>
        <a:lstStyle/>
        <a:p>
          <a:r>
            <a:rPr lang="ru-RU" b="1" dirty="0" smtClean="0">
              <a:latin typeface="Bookman Old Style" panose="02050604050505020204" pitchFamily="18" charset="0"/>
            </a:rPr>
            <a:t>лето</a:t>
          </a:r>
          <a:endParaRPr lang="ru-RU" b="1" dirty="0">
            <a:latin typeface="Bookman Old Style" panose="02050604050505020204" pitchFamily="18" charset="0"/>
          </a:endParaRPr>
        </a:p>
      </dgm:t>
    </dgm:pt>
    <dgm:pt modelId="{EA089A35-4D67-43CE-8903-6EA6489D5B48}" type="parTrans" cxnId="{9D4D05C1-3288-485D-AC87-2873C802AEDD}">
      <dgm:prSet/>
      <dgm:spPr/>
      <dgm:t>
        <a:bodyPr/>
        <a:lstStyle/>
        <a:p>
          <a:endParaRPr lang="ru-RU"/>
        </a:p>
      </dgm:t>
    </dgm:pt>
    <dgm:pt modelId="{D2ED496A-47B8-46BA-9322-5A138D495931}" type="sibTrans" cxnId="{9D4D05C1-3288-485D-AC87-2873C802AEDD}">
      <dgm:prSet/>
      <dgm:spPr/>
      <dgm:t>
        <a:bodyPr/>
        <a:lstStyle/>
        <a:p>
          <a:endParaRPr lang="ru-RU"/>
        </a:p>
      </dgm:t>
    </dgm:pt>
    <dgm:pt modelId="{C4107C71-77CB-4C3A-928A-3271808300D4}">
      <dgm:prSet phldrT="[Текст]" custT="1"/>
      <dgm:spPr/>
      <dgm:t>
        <a:bodyPr/>
        <a:lstStyle/>
        <a:p>
          <a:r>
            <a:rPr lang="ru-RU" sz="2400" b="1" smtClean="0">
              <a:latin typeface="Bookman Old Style" panose="02050604050505020204" pitchFamily="18" charset="0"/>
            </a:rPr>
            <a:t>Июнь </a:t>
          </a:r>
          <a:endParaRPr lang="ru-RU" sz="2400" b="1" dirty="0">
            <a:latin typeface="Bookman Old Style" panose="02050604050505020204" pitchFamily="18" charset="0"/>
          </a:endParaRPr>
        </a:p>
      </dgm:t>
    </dgm:pt>
    <dgm:pt modelId="{B401180F-4E41-4566-9D2A-D5E269002F75}" type="parTrans" cxnId="{4036A56B-D8EB-4B55-A0B3-C5E8A2D0F001}">
      <dgm:prSet/>
      <dgm:spPr/>
      <dgm:t>
        <a:bodyPr/>
        <a:lstStyle/>
        <a:p>
          <a:endParaRPr lang="ru-RU"/>
        </a:p>
      </dgm:t>
    </dgm:pt>
    <dgm:pt modelId="{008AABB2-748D-4C8F-A513-CF1A32233CAC}" type="sibTrans" cxnId="{4036A56B-D8EB-4B55-A0B3-C5E8A2D0F001}">
      <dgm:prSet/>
      <dgm:spPr/>
      <dgm:t>
        <a:bodyPr/>
        <a:lstStyle/>
        <a:p>
          <a:endParaRPr lang="ru-RU"/>
        </a:p>
      </dgm:t>
    </dgm:pt>
    <dgm:pt modelId="{3F7632E4-F124-4F82-BDD5-9A5C4DAA2100}">
      <dgm:prSet phldrT="[Текст]" custT="1"/>
      <dgm:spPr/>
      <dgm:t>
        <a:bodyPr/>
        <a:lstStyle/>
        <a:p>
          <a:r>
            <a:rPr lang="ru-RU" sz="2400" b="1" dirty="0" smtClean="0">
              <a:latin typeface="Bookman Old Style" panose="02050604050505020204" pitchFamily="18" charset="0"/>
            </a:rPr>
            <a:t>Июль</a:t>
          </a:r>
          <a:endParaRPr lang="ru-RU" sz="2400" b="1" dirty="0">
            <a:latin typeface="Bookman Old Style" panose="02050604050505020204" pitchFamily="18" charset="0"/>
          </a:endParaRPr>
        </a:p>
      </dgm:t>
    </dgm:pt>
    <dgm:pt modelId="{E0BEDCC3-B5BC-4A30-9071-846CDC47A51B}" type="parTrans" cxnId="{B1F63385-D1BE-4BA9-8AE7-9103761A213A}">
      <dgm:prSet/>
      <dgm:spPr/>
      <dgm:t>
        <a:bodyPr/>
        <a:lstStyle/>
        <a:p>
          <a:endParaRPr lang="ru-RU"/>
        </a:p>
      </dgm:t>
    </dgm:pt>
    <dgm:pt modelId="{7015A66A-E986-4224-B2E0-F3F371D87062}" type="sibTrans" cxnId="{B1F63385-D1BE-4BA9-8AE7-9103761A213A}">
      <dgm:prSet/>
      <dgm:spPr/>
      <dgm:t>
        <a:bodyPr/>
        <a:lstStyle/>
        <a:p>
          <a:endParaRPr lang="ru-RU"/>
        </a:p>
      </dgm:t>
    </dgm:pt>
    <dgm:pt modelId="{8ACF1E10-2306-4DB9-9B7B-47BE89B96096}">
      <dgm:prSet phldrT="[Текст]"/>
      <dgm:spPr/>
      <dgm:t>
        <a:bodyPr/>
        <a:lstStyle/>
        <a:p>
          <a:r>
            <a:rPr lang="ru-RU" b="1" dirty="0" smtClean="0">
              <a:latin typeface="Bookman Old Style" panose="02050604050505020204" pitchFamily="18" charset="0"/>
            </a:rPr>
            <a:t>осень</a:t>
          </a:r>
          <a:endParaRPr lang="ru-RU" b="1" dirty="0">
            <a:latin typeface="Bookman Old Style" panose="02050604050505020204" pitchFamily="18" charset="0"/>
          </a:endParaRPr>
        </a:p>
      </dgm:t>
    </dgm:pt>
    <dgm:pt modelId="{54F62FEA-8205-4582-BFE2-357731293EAE}" type="parTrans" cxnId="{111307CE-CF86-47B3-B663-CEA2D7A5BC3C}">
      <dgm:prSet/>
      <dgm:spPr/>
      <dgm:t>
        <a:bodyPr/>
        <a:lstStyle/>
        <a:p>
          <a:endParaRPr lang="ru-RU"/>
        </a:p>
      </dgm:t>
    </dgm:pt>
    <dgm:pt modelId="{CFE83607-23B6-47B2-A85A-E1C9CDA67B1E}" type="sibTrans" cxnId="{111307CE-CF86-47B3-B663-CEA2D7A5BC3C}">
      <dgm:prSet/>
      <dgm:spPr/>
      <dgm:t>
        <a:bodyPr/>
        <a:lstStyle/>
        <a:p>
          <a:endParaRPr lang="ru-RU"/>
        </a:p>
      </dgm:t>
    </dgm:pt>
    <dgm:pt modelId="{103EB5BD-2928-40A7-966C-0F6EE862254A}">
      <dgm:prSet phldrT="[Текст]" custT="1"/>
      <dgm:spPr/>
      <dgm:t>
        <a:bodyPr/>
        <a:lstStyle/>
        <a:p>
          <a:r>
            <a:rPr lang="ru-RU" sz="2400" b="1" dirty="0" smtClean="0">
              <a:latin typeface="Bookman Old Style" panose="02050604050505020204" pitchFamily="18" charset="0"/>
            </a:rPr>
            <a:t>Декабрь </a:t>
          </a:r>
          <a:endParaRPr lang="ru-RU" sz="2400" b="1" dirty="0">
            <a:latin typeface="Bookman Old Style" panose="02050604050505020204" pitchFamily="18" charset="0"/>
          </a:endParaRPr>
        </a:p>
      </dgm:t>
    </dgm:pt>
    <dgm:pt modelId="{DE56E1D7-9164-4F34-8F8B-EAA84662B09E}" type="parTrans" cxnId="{F7EE4145-311B-4F6A-9603-65B2C5FC852E}">
      <dgm:prSet/>
      <dgm:spPr/>
      <dgm:t>
        <a:bodyPr/>
        <a:lstStyle/>
        <a:p>
          <a:endParaRPr lang="ru-RU"/>
        </a:p>
      </dgm:t>
    </dgm:pt>
    <dgm:pt modelId="{35EF6A3A-63B1-4933-88F8-57E227F197AB}" type="sibTrans" cxnId="{F7EE4145-311B-4F6A-9603-65B2C5FC852E}">
      <dgm:prSet/>
      <dgm:spPr/>
      <dgm:t>
        <a:bodyPr/>
        <a:lstStyle/>
        <a:p>
          <a:endParaRPr lang="ru-RU"/>
        </a:p>
      </dgm:t>
    </dgm:pt>
    <dgm:pt modelId="{6C998265-8A57-4C1D-957C-A7EE2923944A}">
      <dgm:prSet phldrT="[Текст]" custT="1"/>
      <dgm:spPr/>
      <dgm:t>
        <a:bodyPr/>
        <a:lstStyle/>
        <a:p>
          <a:r>
            <a:rPr lang="ru-RU" sz="2400" b="1" dirty="0" smtClean="0">
              <a:latin typeface="Bookman Old Style" panose="02050604050505020204" pitchFamily="18" charset="0"/>
            </a:rPr>
            <a:t>Январь   </a:t>
          </a:r>
          <a:endParaRPr lang="ru-RU" sz="2400" b="1" dirty="0">
            <a:latin typeface="Bookman Old Style" panose="02050604050505020204" pitchFamily="18" charset="0"/>
          </a:endParaRPr>
        </a:p>
      </dgm:t>
    </dgm:pt>
    <dgm:pt modelId="{607B2818-65CD-4802-8A59-16F764968F81}" type="parTrans" cxnId="{7377E521-1C9C-4553-8B50-82B21AEB2105}">
      <dgm:prSet/>
      <dgm:spPr/>
      <dgm:t>
        <a:bodyPr/>
        <a:lstStyle/>
        <a:p>
          <a:endParaRPr lang="ru-RU"/>
        </a:p>
      </dgm:t>
    </dgm:pt>
    <dgm:pt modelId="{6E043790-0E3C-4B88-921C-9CE21307E023}" type="sibTrans" cxnId="{7377E521-1C9C-4553-8B50-82B21AEB2105}">
      <dgm:prSet/>
      <dgm:spPr/>
      <dgm:t>
        <a:bodyPr/>
        <a:lstStyle/>
        <a:p>
          <a:endParaRPr lang="ru-RU"/>
        </a:p>
      </dgm:t>
    </dgm:pt>
    <dgm:pt modelId="{5FF3A7BD-BCAD-4090-8EA4-9E682B118CA1}">
      <dgm:prSet phldrT="[Текст]" custT="1"/>
      <dgm:spPr/>
      <dgm:t>
        <a:bodyPr/>
        <a:lstStyle/>
        <a:p>
          <a:pPr algn="l"/>
          <a:r>
            <a:rPr lang="ru-RU" sz="2400" b="1" dirty="0" smtClean="0">
              <a:latin typeface="Bookman Old Style" panose="02050604050505020204" pitchFamily="18" charset="0"/>
            </a:rPr>
            <a:t>Май </a:t>
          </a:r>
          <a:endParaRPr lang="ru-RU" sz="2400" b="1" dirty="0">
            <a:latin typeface="Bookman Old Style" panose="02050604050505020204" pitchFamily="18" charset="0"/>
          </a:endParaRPr>
        </a:p>
      </dgm:t>
    </dgm:pt>
    <dgm:pt modelId="{6DC3CEB7-A809-4AF1-ABB2-8EAB066D1FD9}" type="parTrans" cxnId="{3B6D0951-37DD-49C4-86C0-216E09F09DEF}">
      <dgm:prSet/>
      <dgm:spPr/>
      <dgm:t>
        <a:bodyPr/>
        <a:lstStyle/>
        <a:p>
          <a:endParaRPr lang="ru-RU"/>
        </a:p>
      </dgm:t>
    </dgm:pt>
    <dgm:pt modelId="{C317F9EE-8050-4C5A-AB2A-17249C63C0FB}" type="sibTrans" cxnId="{3B6D0951-37DD-49C4-86C0-216E09F09DEF}">
      <dgm:prSet/>
      <dgm:spPr/>
      <dgm:t>
        <a:bodyPr/>
        <a:lstStyle/>
        <a:p>
          <a:endParaRPr lang="ru-RU"/>
        </a:p>
      </dgm:t>
    </dgm:pt>
    <dgm:pt modelId="{FB89FB99-A4DD-47A1-827F-FEE00DCFD93D}">
      <dgm:prSet phldrT="[Текст]" custT="1"/>
      <dgm:spPr/>
      <dgm:t>
        <a:bodyPr/>
        <a:lstStyle/>
        <a:p>
          <a:r>
            <a:rPr lang="ru-RU" sz="2400" b="1" smtClean="0">
              <a:latin typeface="Bookman Old Style" panose="02050604050505020204" pitchFamily="18" charset="0"/>
            </a:rPr>
            <a:t>Август </a:t>
          </a:r>
          <a:endParaRPr lang="ru-RU" sz="2400" b="1" dirty="0">
            <a:latin typeface="Bookman Old Style" panose="02050604050505020204" pitchFamily="18" charset="0"/>
          </a:endParaRPr>
        </a:p>
      </dgm:t>
    </dgm:pt>
    <dgm:pt modelId="{6D5FCFA3-338D-49D9-87F0-BD3C142267F5}" type="parTrans" cxnId="{4788AB8A-64C8-4549-A471-A866330583FF}">
      <dgm:prSet/>
      <dgm:spPr/>
      <dgm:t>
        <a:bodyPr/>
        <a:lstStyle/>
        <a:p>
          <a:endParaRPr lang="ru-RU"/>
        </a:p>
      </dgm:t>
    </dgm:pt>
    <dgm:pt modelId="{105E693C-0DC9-4EC6-BB6F-1DF6D5B09A81}" type="sibTrans" cxnId="{4788AB8A-64C8-4549-A471-A866330583FF}">
      <dgm:prSet/>
      <dgm:spPr/>
      <dgm:t>
        <a:bodyPr/>
        <a:lstStyle/>
        <a:p>
          <a:endParaRPr lang="ru-RU"/>
        </a:p>
      </dgm:t>
    </dgm:pt>
    <dgm:pt modelId="{7DAD5339-C9BD-4BE2-A8B4-2B4B517966A0}">
      <dgm:prSet phldrT="[Текст]" custT="1"/>
      <dgm:spPr/>
      <dgm:t>
        <a:bodyPr/>
        <a:lstStyle/>
        <a:p>
          <a:r>
            <a:rPr lang="ru-RU" sz="2400" b="1" dirty="0" smtClean="0">
              <a:latin typeface="Bookman Old Style" panose="02050604050505020204" pitchFamily="18" charset="0"/>
            </a:rPr>
            <a:t>Февраль </a:t>
          </a:r>
          <a:endParaRPr lang="ru-RU" sz="2400" b="1" dirty="0">
            <a:latin typeface="Bookman Old Style" panose="02050604050505020204" pitchFamily="18" charset="0"/>
          </a:endParaRPr>
        </a:p>
      </dgm:t>
    </dgm:pt>
    <dgm:pt modelId="{02DD3EE9-D089-4838-B6C4-7470E6D636D9}" type="parTrans" cxnId="{C7AD27DF-64A9-496E-852D-48838513A282}">
      <dgm:prSet/>
      <dgm:spPr/>
      <dgm:t>
        <a:bodyPr/>
        <a:lstStyle/>
        <a:p>
          <a:endParaRPr lang="ru-RU"/>
        </a:p>
      </dgm:t>
    </dgm:pt>
    <dgm:pt modelId="{B87ABCFA-5329-46B3-B396-56B7E5546D98}" type="sibTrans" cxnId="{C7AD27DF-64A9-496E-852D-48838513A282}">
      <dgm:prSet/>
      <dgm:spPr/>
      <dgm:t>
        <a:bodyPr/>
        <a:lstStyle/>
        <a:p>
          <a:endParaRPr lang="ru-RU"/>
        </a:p>
      </dgm:t>
    </dgm:pt>
    <dgm:pt modelId="{9A7F03BB-9EC6-4111-84B7-AF9B3563357A}">
      <dgm:prSet phldrT="[Текст]"/>
      <dgm:spPr/>
      <dgm:t>
        <a:bodyPr/>
        <a:lstStyle/>
        <a:p>
          <a:r>
            <a:rPr lang="ru-RU" b="1" dirty="0" smtClean="0">
              <a:latin typeface="Bookman Old Style" panose="02050604050505020204" pitchFamily="18" charset="0"/>
            </a:rPr>
            <a:t>зима</a:t>
          </a:r>
          <a:endParaRPr lang="ru-RU" b="1" dirty="0">
            <a:latin typeface="Bookman Old Style" panose="02050604050505020204" pitchFamily="18" charset="0"/>
          </a:endParaRPr>
        </a:p>
      </dgm:t>
    </dgm:pt>
    <dgm:pt modelId="{2B14340F-663F-45CD-965B-9CC2FF2BEEE2}" type="parTrans" cxnId="{D5637D6D-4068-4291-85FB-95E0482EA100}">
      <dgm:prSet/>
      <dgm:spPr/>
      <dgm:t>
        <a:bodyPr/>
        <a:lstStyle/>
        <a:p>
          <a:endParaRPr lang="ru-RU"/>
        </a:p>
      </dgm:t>
    </dgm:pt>
    <dgm:pt modelId="{E9333989-9347-4C04-8BB3-1ADD2672068D}" type="sibTrans" cxnId="{D5637D6D-4068-4291-85FB-95E0482EA100}">
      <dgm:prSet/>
      <dgm:spPr/>
      <dgm:t>
        <a:bodyPr/>
        <a:lstStyle/>
        <a:p>
          <a:endParaRPr lang="ru-RU"/>
        </a:p>
      </dgm:t>
    </dgm:pt>
    <dgm:pt modelId="{9034FCC1-5BE9-4EB4-97FF-F0C5CE595F3A}" type="pres">
      <dgm:prSet presAssocID="{A9A1A5C9-6441-4BF5-92B8-6C1A7BF8942F}" presName="Name0" presStyleCnt="0">
        <dgm:presLayoutVars>
          <dgm:dir/>
          <dgm:animLvl val="lvl"/>
          <dgm:resizeHandles val="exact"/>
        </dgm:presLayoutVars>
      </dgm:prSet>
      <dgm:spPr/>
      <dgm:t>
        <a:bodyPr/>
        <a:lstStyle/>
        <a:p>
          <a:endParaRPr lang="ru-RU"/>
        </a:p>
      </dgm:t>
    </dgm:pt>
    <dgm:pt modelId="{F19C0F85-D870-4A07-AEF5-5BC4F826395C}" type="pres">
      <dgm:prSet presAssocID="{1E97B98C-DD54-426F-9B0F-1B0A372DE966}" presName="linNode" presStyleCnt="0"/>
      <dgm:spPr/>
    </dgm:pt>
    <dgm:pt modelId="{E0534517-E556-4237-BEBD-8655556E56E2}" type="pres">
      <dgm:prSet presAssocID="{1E97B98C-DD54-426F-9B0F-1B0A372DE966}" presName="parentText" presStyleLbl="node1" presStyleIdx="0" presStyleCnt="4" custScaleX="94027" custScaleY="39723" custLinFactNeighborX="-67" custLinFactNeighborY="1950">
        <dgm:presLayoutVars>
          <dgm:chMax val="1"/>
          <dgm:bulletEnabled val="1"/>
        </dgm:presLayoutVars>
      </dgm:prSet>
      <dgm:spPr/>
      <dgm:t>
        <a:bodyPr/>
        <a:lstStyle/>
        <a:p>
          <a:endParaRPr lang="ru-RU"/>
        </a:p>
      </dgm:t>
    </dgm:pt>
    <dgm:pt modelId="{574CC3B8-3C3D-4991-B8C3-5268CAB94FB0}" type="pres">
      <dgm:prSet presAssocID="{1E97B98C-DD54-426F-9B0F-1B0A372DE966}" presName="descendantText" presStyleLbl="alignAccFollowNode1" presStyleIdx="0" presStyleCnt="3" custScaleX="91350" custScaleY="45852" custLinFactNeighborX="7407" custLinFactNeighborY="3730">
        <dgm:presLayoutVars>
          <dgm:bulletEnabled val="1"/>
        </dgm:presLayoutVars>
      </dgm:prSet>
      <dgm:spPr/>
      <dgm:t>
        <a:bodyPr/>
        <a:lstStyle/>
        <a:p>
          <a:endParaRPr lang="ru-RU"/>
        </a:p>
      </dgm:t>
    </dgm:pt>
    <dgm:pt modelId="{B49401D3-8536-40E1-B8F0-A7BEE2AEB618}" type="pres">
      <dgm:prSet presAssocID="{133E696C-5C2B-48C5-9531-8DD16101B782}" presName="sp" presStyleCnt="0"/>
      <dgm:spPr/>
    </dgm:pt>
    <dgm:pt modelId="{A42F85D0-506F-47E9-BBB2-1BD2960A8C95}" type="pres">
      <dgm:prSet presAssocID="{390798AC-2CF1-49C0-B0B7-67E02E3DE867}" presName="linNode" presStyleCnt="0"/>
      <dgm:spPr/>
    </dgm:pt>
    <dgm:pt modelId="{66778624-4CD2-436D-98E3-E9AD78985767}" type="pres">
      <dgm:prSet presAssocID="{390798AC-2CF1-49C0-B0B7-67E02E3DE867}" presName="parentText" presStyleLbl="node1" presStyleIdx="1" presStyleCnt="4" custScaleX="91158" custScaleY="39682" custLinFactNeighborX="-158" custLinFactNeighborY="1593">
        <dgm:presLayoutVars>
          <dgm:chMax val="1"/>
          <dgm:bulletEnabled val="1"/>
        </dgm:presLayoutVars>
      </dgm:prSet>
      <dgm:spPr/>
      <dgm:t>
        <a:bodyPr/>
        <a:lstStyle/>
        <a:p>
          <a:endParaRPr lang="ru-RU"/>
        </a:p>
      </dgm:t>
    </dgm:pt>
    <dgm:pt modelId="{5BACDBA4-6A0D-4E59-BB33-78AC98914D0E}" type="pres">
      <dgm:prSet presAssocID="{390798AC-2CF1-49C0-B0B7-67E02E3DE867}" presName="descendantText" presStyleLbl="alignAccFollowNode1" presStyleIdx="1" presStyleCnt="3" custScaleX="91399" custScaleY="48209" custLinFactNeighborX="10470" custLinFactNeighborY="2446">
        <dgm:presLayoutVars>
          <dgm:bulletEnabled val="1"/>
        </dgm:presLayoutVars>
      </dgm:prSet>
      <dgm:spPr/>
      <dgm:t>
        <a:bodyPr/>
        <a:lstStyle/>
        <a:p>
          <a:endParaRPr lang="ru-RU"/>
        </a:p>
      </dgm:t>
    </dgm:pt>
    <dgm:pt modelId="{359D6520-DD58-4E21-8D01-DDC62C9316CB}" type="pres">
      <dgm:prSet presAssocID="{D2ED496A-47B8-46BA-9322-5A138D495931}" presName="sp" presStyleCnt="0"/>
      <dgm:spPr/>
    </dgm:pt>
    <dgm:pt modelId="{4A9D85FD-9DA4-4519-8A2F-4B398B723651}" type="pres">
      <dgm:prSet presAssocID="{8ACF1E10-2306-4DB9-9B7B-47BE89B96096}" presName="linNode" presStyleCnt="0"/>
      <dgm:spPr/>
    </dgm:pt>
    <dgm:pt modelId="{8A32C5A1-7003-4EDF-ACD6-958855F5DDE5}" type="pres">
      <dgm:prSet presAssocID="{8ACF1E10-2306-4DB9-9B7B-47BE89B96096}" presName="parentText" presStyleLbl="node1" presStyleIdx="2" presStyleCnt="4" custScaleX="93788" custScaleY="38604" custLinFactNeighborY="1045">
        <dgm:presLayoutVars>
          <dgm:chMax val="1"/>
          <dgm:bulletEnabled val="1"/>
        </dgm:presLayoutVars>
      </dgm:prSet>
      <dgm:spPr/>
      <dgm:t>
        <a:bodyPr/>
        <a:lstStyle/>
        <a:p>
          <a:endParaRPr lang="ru-RU"/>
        </a:p>
      </dgm:t>
    </dgm:pt>
    <dgm:pt modelId="{7CD6D26A-6A0A-4954-9997-156911525794}" type="pres">
      <dgm:prSet presAssocID="{8ACF1E10-2306-4DB9-9B7B-47BE89B96096}" presName="descendantText" presStyleLbl="alignAccFollowNode1" presStyleIdx="2" presStyleCnt="3" custScaleX="90053" custScaleY="47154" custLinFactNeighborX="7646" custLinFactNeighborY="55227">
        <dgm:presLayoutVars>
          <dgm:bulletEnabled val="1"/>
        </dgm:presLayoutVars>
      </dgm:prSet>
      <dgm:spPr/>
      <dgm:t>
        <a:bodyPr/>
        <a:lstStyle/>
        <a:p>
          <a:endParaRPr lang="ru-RU"/>
        </a:p>
      </dgm:t>
    </dgm:pt>
    <dgm:pt modelId="{D613EAB6-2BE6-423D-8A05-549EB67B70B5}" type="pres">
      <dgm:prSet presAssocID="{CFE83607-23B6-47B2-A85A-E1C9CDA67B1E}" presName="sp" presStyleCnt="0"/>
      <dgm:spPr/>
    </dgm:pt>
    <dgm:pt modelId="{1DFB469E-31D3-4D5A-986D-B74A7B960888}" type="pres">
      <dgm:prSet presAssocID="{9A7F03BB-9EC6-4111-84B7-AF9B3563357A}" presName="linNode" presStyleCnt="0"/>
      <dgm:spPr/>
    </dgm:pt>
    <dgm:pt modelId="{06BA2E4A-D0BB-4E3C-B557-E2AC61567CB6}" type="pres">
      <dgm:prSet presAssocID="{9A7F03BB-9EC6-4111-84B7-AF9B3563357A}" presName="parentText" presStyleLbl="node1" presStyleIdx="3" presStyleCnt="4" custScaleX="97131" custScaleY="39682" custLinFactNeighborX="-1747" custLinFactNeighborY="-941">
        <dgm:presLayoutVars>
          <dgm:chMax val="1"/>
          <dgm:bulletEnabled val="1"/>
        </dgm:presLayoutVars>
      </dgm:prSet>
      <dgm:spPr/>
      <dgm:t>
        <a:bodyPr/>
        <a:lstStyle/>
        <a:p>
          <a:endParaRPr lang="ru-RU"/>
        </a:p>
      </dgm:t>
    </dgm:pt>
  </dgm:ptLst>
  <dgm:cxnLst>
    <dgm:cxn modelId="{633F6332-2F7A-43B5-96C8-2F8EC43BF01F}" type="presOf" srcId="{6C998265-8A57-4C1D-957C-A7EE2923944A}" destId="{7CD6D26A-6A0A-4954-9997-156911525794}" srcOrd="0" destOrd="1" presId="urn:microsoft.com/office/officeart/2005/8/layout/vList5"/>
    <dgm:cxn modelId="{BDD762CB-3454-45A0-A06F-8DD0E61A0AD9}" srcId="{1E97B98C-DD54-426F-9B0F-1B0A372DE966}" destId="{F015FAA2-5942-4DBC-8D67-8E08FB0A52D9}" srcOrd="0" destOrd="0" parTransId="{119B441D-4189-4739-AFA7-69A96CBABEBC}" sibTransId="{AE48D11F-AB88-4037-883E-4D9F362A3E1D}"/>
    <dgm:cxn modelId="{D27679CC-F0BB-4E34-AB23-17B0307031AF}" type="presOf" srcId="{1E97B98C-DD54-426F-9B0F-1B0A372DE966}" destId="{E0534517-E556-4237-BEBD-8655556E56E2}" srcOrd="0" destOrd="0" presId="urn:microsoft.com/office/officeart/2005/8/layout/vList5"/>
    <dgm:cxn modelId="{111307CE-CF86-47B3-B663-CEA2D7A5BC3C}" srcId="{A9A1A5C9-6441-4BF5-92B8-6C1A7BF8942F}" destId="{8ACF1E10-2306-4DB9-9B7B-47BE89B96096}" srcOrd="2" destOrd="0" parTransId="{54F62FEA-8205-4582-BFE2-357731293EAE}" sibTransId="{CFE83607-23B6-47B2-A85A-E1C9CDA67B1E}"/>
    <dgm:cxn modelId="{0D439054-CEAE-4F57-AC6E-136EB56BF9D0}" type="presOf" srcId="{9A7F03BB-9EC6-4111-84B7-AF9B3563357A}" destId="{06BA2E4A-D0BB-4E3C-B557-E2AC61567CB6}" srcOrd="0" destOrd="0" presId="urn:microsoft.com/office/officeart/2005/8/layout/vList5"/>
    <dgm:cxn modelId="{BFE4003D-8A0E-4B06-B2CF-64D55B5AEDDD}" type="presOf" srcId="{3F7632E4-F124-4F82-BDD5-9A5C4DAA2100}" destId="{5BACDBA4-6A0D-4E59-BB33-78AC98914D0E}" srcOrd="0" destOrd="1" presId="urn:microsoft.com/office/officeart/2005/8/layout/vList5"/>
    <dgm:cxn modelId="{96DCEE1C-6511-495A-882F-B879118425A6}" srcId="{1E97B98C-DD54-426F-9B0F-1B0A372DE966}" destId="{B2B02647-683D-42F9-820E-7D663354B6F7}" srcOrd="1" destOrd="0" parTransId="{AB404847-74A5-4AEF-88D0-0C21F6BCD2D8}" sibTransId="{141A97C8-A377-43C0-9E7D-727BD6954CB8}"/>
    <dgm:cxn modelId="{93B8BCDC-976C-4391-AB39-BB506DDAD81D}" type="presOf" srcId="{A9A1A5C9-6441-4BF5-92B8-6C1A7BF8942F}" destId="{9034FCC1-5BE9-4EB4-97FF-F0C5CE595F3A}" srcOrd="0" destOrd="0" presId="urn:microsoft.com/office/officeart/2005/8/layout/vList5"/>
    <dgm:cxn modelId="{C89672CB-4B79-4F7C-BCA7-C54AFD6F6055}" type="presOf" srcId="{C4107C71-77CB-4C3A-928A-3271808300D4}" destId="{5BACDBA4-6A0D-4E59-BB33-78AC98914D0E}" srcOrd="0" destOrd="0" presId="urn:microsoft.com/office/officeart/2005/8/layout/vList5"/>
    <dgm:cxn modelId="{D3C34618-B96D-4604-841A-C6EE2A4769E6}" type="presOf" srcId="{103EB5BD-2928-40A7-966C-0F6EE862254A}" destId="{7CD6D26A-6A0A-4954-9997-156911525794}" srcOrd="0" destOrd="0" presId="urn:microsoft.com/office/officeart/2005/8/layout/vList5"/>
    <dgm:cxn modelId="{6C7CF1AA-92D7-4357-88F4-5AF103BCF145}" type="presOf" srcId="{390798AC-2CF1-49C0-B0B7-67E02E3DE867}" destId="{66778624-4CD2-436D-98E3-E9AD78985767}" srcOrd="0" destOrd="0" presId="urn:microsoft.com/office/officeart/2005/8/layout/vList5"/>
    <dgm:cxn modelId="{9D4D05C1-3288-485D-AC87-2873C802AEDD}" srcId="{A9A1A5C9-6441-4BF5-92B8-6C1A7BF8942F}" destId="{390798AC-2CF1-49C0-B0B7-67E02E3DE867}" srcOrd="1" destOrd="0" parTransId="{EA089A35-4D67-43CE-8903-6EA6489D5B48}" sibTransId="{D2ED496A-47B8-46BA-9322-5A138D495931}"/>
    <dgm:cxn modelId="{D5637D6D-4068-4291-85FB-95E0482EA100}" srcId="{A9A1A5C9-6441-4BF5-92B8-6C1A7BF8942F}" destId="{9A7F03BB-9EC6-4111-84B7-AF9B3563357A}" srcOrd="3" destOrd="0" parTransId="{2B14340F-663F-45CD-965B-9CC2FF2BEEE2}" sibTransId="{E9333989-9347-4C04-8BB3-1ADD2672068D}"/>
    <dgm:cxn modelId="{4D12659D-BE13-4488-9FD9-183E50F433DB}" type="presOf" srcId="{8ACF1E10-2306-4DB9-9B7B-47BE89B96096}" destId="{8A32C5A1-7003-4EDF-ACD6-958855F5DDE5}" srcOrd="0" destOrd="0" presId="urn:microsoft.com/office/officeart/2005/8/layout/vList5"/>
    <dgm:cxn modelId="{1FDB87D8-860F-4B6D-9D77-DEDCBCD03D0A}" type="presOf" srcId="{FB89FB99-A4DD-47A1-827F-FEE00DCFD93D}" destId="{5BACDBA4-6A0D-4E59-BB33-78AC98914D0E}" srcOrd="0" destOrd="2" presId="urn:microsoft.com/office/officeart/2005/8/layout/vList5"/>
    <dgm:cxn modelId="{B542865C-FEA8-4E0B-B732-CC882BC2BC3F}" type="presOf" srcId="{7DAD5339-C9BD-4BE2-A8B4-2B4B517966A0}" destId="{7CD6D26A-6A0A-4954-9997-156911525794}" srcOrd="0" destOrd="2" presId="urn:microsoft.com/office/officeart/2005/8/layout/vList5"/>
    <dgm:cxn modelId="{4C37A5DB-5F6E-4538-A905-7411CD0246AC}" type="presOf" srcId="{5FF3A7BD-BCAD-4090-8EA4-9E682B118CA1}" destId="{574CC3B8-3C3D-4991-B8C3-5268CAB94FB0}" srcOrd="0" destOrd="2" presId="urn:microsoft.com/office/officeart/2005/8/layout/vList5"/>
    <dgm:cxn modelId="{C7AD27DF-64A9-496E-852D-48838513A282}" srcId="{8ACF1E10-2306-4DB9-9B7B-47BE89B96096}" destId="{7DAD5339-C9BD-4BE2-A8B4-2B4B517966A0}" srcOrd="2" destOrd="0" parTransId="{02DD3EE9-D089-4838-B6C4-7470E6D636D9}" sibTransId="{B87ABCFA-5329-46B3-B396-56B7E5546D98}"/>
    <dgm:cxn modelId="{3B6D0951-37DD-49C4-86C0-216E09F09DEF}" srcId="{1E97B98C-DD54-426F-9B0F-1B0A372DE966}" destId="{5FF3A7BD-BCAD-4090-8EA4-9E682B118CA1}" srcOrd="2" destOrd="0" parTransId="{6DC3CEB7-A809-4AF1-ABB2-8EAB066D1FD9}" sibTransId="{C317F9EE-8050-4C5A-AB2A-17249C63C0FB}"/>
    <dgm:cxn modelId="{C8008605-0389-4936-A97E-B7DBB0FD7A49}" type="presOf" srcId="{B2B02647-683D-42F9-820E-7D663354B6F7}" destId="{574CC3B8-3C3D-4991-B8C3-5268CAB94FB0}" srcOrd="0" destOrd="1" presId="urn:microsoft.com/office/officeart/2005/8/layout/vList5"/>
    <dgm:cxn modelId="{B1F63385-D1BE-4BA9-8AE7-9103761A213A}" srcId="{390798AC-2CF1-49C0-B0B7-67E02E3DE867}" destId="{3F7632E4-F124-4F82-BDD5-9A5C4DAA2100}" srcOrd="1" destOrd="0" parTransId="{E0BEDCC3-B5BC-4A30-9071-846CDC47A51B}" sibTransId="{7015A66A-E986-4224-B2E0-F3F371D87062}"/>
    <dgm:cxn modelId="{4788AB8A-64C8-4549-A471-A866330583FF}" srcId="{390798AC-2CF1-49C0-B0B7-67E02E3DE867}" destId="{FB89FB99-A4DD-47A1-827F-FEE00DCFD93D}" srcOrd="2" destOrd="0" parTransId="{6D5FCFA3-338D-49D9-87F0-BD3C142267F5}" sibTransId="{105E693C-0DC9-4EC6-BB6F-1DF6D5B09A81}"/>
    <dgm:cxn modelId="{F7EE4145-311B-4F6A-9603-65B2C5FC852E}" srcId="{8ACF1E10-2306-4DB9-9B7B-47BE89B96096}" destId="{103EB5BD-2928-40A7-966C-0F6EE862254A}" srcOrd="0" destOrd="0" parTransId="{DE56E1D7-9164-4F34-8F8B-EAA84662B09E}" sibTransId="{35EF6A3A-63B1-4933-88F8-57E227F197AB}"/>
    <dgm:cxn modelId="{7377E521-1C9C-4553-8B50-82B21AEB2105}" srcId="{8ACF1E10-2306-4DB9-9B7B-47BE89B96096}" destId="{6C998265-8A57-4C1D-957C-A7EE2923944A}" srcOrd="1" destOrd="0" parTransId="{607B2818-65CD-4802-8A59-16F764968F81}" sibTransId="{6E043790-0E3C-4B88-921C-9CE21307E023}"/>
    <dgm:cxn modelId="{B4E2BA80-363C-444E-B5F3-E630501D7AE0}" srcId="{A9A1A5C9-6441-4BF5-92B8-6C1A7BF8942F}" destId="{1E97B98C-DD54-426F-9B0F-1B0A372DE966}" srcOrd="0" destOrd="0" parTransId="{9ED6E3AA-8553-49C9-BC15-6D5324C7BAC8}" sibTransId="{133E696C-5C2B-48C5-9531-8DD16101B782}"/>
    <dgm:cxn modelId="{4036A56B-D8EB-4B55-A0B3-C5E8A2D0F001}" srcId="{390798AC-2CF1-49C0-B0B7-67E02E3DE867}" destId="{C4107C71-77CB-4C3A-928A-3271808300D4}" srcOrd="0" destOrd="0" parTransId="{B401180F-4E41-4566-9D2A-D5E269002F75}" sibTransId="{008AABB2-748D-4C8F-A513-CF1A32233CAC}"/>
    <dgm:cxn modelId="{8445DC64-1C02-4153-BD85-364373F94600}" type="presOf" srcId="{F015FAA2-5942-4DBC-8D67-8E08FB0A52D9}" destId="{574CC3B8-3C3D-4991-B8C3-5268CAB94FB0}" srcOrd="0" destOrd="0" presId="urn:microsoft.com/office/officeart/2005/8/layout/vList5"/>
    <dgm:cxn modelId="{8E294997-9A82-4F81-A69B-AC1B525FAC2E}" type="presParOf" srcId="{9034FCC1-5BE9-4EB4-97FF-F0C5CE595F3A}" destId="{F19C0F85-D870-4A07-AEF5-5BC4F826395C}" srcOrd="0" destOrd="0" presId="urn:microsoft.com/office/officeart/2005/8/layout/vList5"/>
    <dgm:cxn modelId="{CEE6D6FE-BB3E-4A55-80D0-AFB9E234B8F1}" type="presParOf" srcId="{F19C0F85-D870-4A07-AEF5-5BC4F826395C}" destId="{E0534517-E556-4237-BEBD-8655556E56E2}" srcOrd="0" destOrd="0" presId="urn:microsoft.com/office/officeart/2005/8/layout/vList5"/>
    <dgm:cxn modelId="{F1E11FB7-196D-440E-ACBC-0AE721D43103}" type="presParOf" srcId="{F19C0F85-D870-4A07-AEF5-5BC4F826395C}" destId="{574CC3B8-3C3D-4991-B8C3-5268CAB94FB0}" srcOrd="1" destOrd="0" presId="urn:microsoft.com/office/officeart/2005/8/layout/vList5"/>
    <dgm:cxn modelId="{E50D298D-72A1-484E-9D46-C5FF07444EEE}" type="presParOf" srcId="{9034FCC1-5BE9-4EB4-97FF-F0C5CE595F3A}" destId="{B49401D3-8536-40E1-B8F0-A7BEE2AEB618}" srcOrd="1" destOrd="0" presId="urn:microsoft.com/office/officeart/2005/8/layout/vList5"/>
    <dgm:cxn modelId="{C3FF6CFA-0B2D-4C9C-AF1E-5BD566539377}" type="presParOf" srcId="{9034FCC1-5BE9-4EB4-97FF-F0C5CE595F3A}" destId="{A42F85D0-506F-47E9-BBB2-1BD2960A8C95}" srcOrd="2" destOrd="0" presId="urn:microsoft.com/office/officeart/2005/8/layout/vList5"/>
    <dgm:cxn modelId="{5AC258C6-FA01-4BAB-B6E0-C659629DB258}" type="presParOf" srcId="{A42F85D0-506F-47E9-BBB2-1BD2960A8C95}" destId="{66778624-4CD2-436D-98E3-E9AD78985767}" srcOrd="0" destOrd="0" presId="urn:microsoft.com/office/officeart/2005/8/layout/vList5"/>
    <dgm:cxn modelId="{11B67480-51FA-4109-92CE-C354B3D13564}" type="presParOf" srcId="{A42F85D0-506F-47E9-BBB2-1BD2960A8C95}" destId="{5BACDBA4-6A0D-4E59-BB33-78AC98914D0E}" srcOrd="1" destOrd="0" presId="urn:microsoft.com/office/officeart/2005/8/layout/vList5"/>
    <dgm:cxn modelId="{B98CB531-C45A-4915-B8BD-C02C5E1DFE25}" type="presParOf" srcId="{9034FCC1-5BE9-4EB4-97FF-F0C5CE595F3A}" destId="{359D6520-DD58-4E21-8D01-DDC62C9316CB}" srcOrd="3" destOrd="0" presId="urn:microsoft.com/office/officeart/2005/8/layout/vList5"/>
    <dgm:cxn modelId="{2EDD3609-3B35-42C0-B006-E92BAF7ADA53}" type="presParOf" srcId="{9034FCC1-5BE9-4EB4-97FF-F0C5CE595F3A}" destId="{4A9D85FD-9DA4-4519-8A2F-4B398B723651}" srcOrd="4" destOrd="0" presId="urn:microsoft.com/office/officeart/2005/8/layout/vList5"/>
    <dgm:cxn modelId="{B194EE63-DD70-4631-BFC1-22FA08BF7F18}" type="presParOf" srcId="{4A9D85FD-9DA4-4519-8A2F-4B398B723651}" destId="{8A32C5A1-7003-4EDF-ACD6-958855F5DDE5}" srcOrd="0" destOrd="0" presId="urn:microsoft.com/office/officeart/2005/8/layout/vList5"/>
    <dgm:cxn modelId="{09C6F73B-539B-45D6-8B22-B349488AA35F}" type="presParOf" srcId="{4A9D85FD-9DA4-4519-8A2F-4B398B723651}" destId="{7CD6D26A-6A0A-4954-9997-156911525794}" srcOrd="1" destOrd="0" presId="urn:microsoft.com/office/officeart/2005/8/layout/vList5"/>
    <dgm:cxn modelId="{241AA138-480B-4F99-9F10-A54710E2489F}" type="presParOf" srcId="{9034FCC1-5BE9-4EB4-97FF-F0C5CE595F3A}" destId="{D613EAB6-2BE6-423D-8A05-549EB67B70B5}" srcOrd="5" destOrd="0" presId="urn:microsoft.com/office/officeart/2005/8/layout/vList5"/>
    <dgm:cxn modelId="{7EB385CF-320F-47DB-BEEE-D203DD6FB77E}" type="presParOf" srcId="{9034FCC1-5BE9-4EB4-97FF-F0C5CE595F3A}" destId="{1DFB469E-31D3-4D5A-986D-B74A7B960888}" srcOrd="6" destOrd="0" presId="urn:microsoft.com/office/officeart/2005/8/layout/vList5"/>
    <dgm:cxn modelId="{C2FB045D-986C-4CDC-8D18-CAF5BB583E55}" type="presParOf" srcId="{1DFB469E-31D3-4D5A-986D-B74A7B960888}" destId="{06BA2E4A-D0BB-4E3C-B557-E2AC61567CB6}"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107CB-5614-42B1-B931-BEC2AFCCCB85}"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ru-RU"/>
        </a:p>
      </dgm:t>
    </dgm:pt>
    <dgm:pt modelId="{012FE8D5-0414-40F6-A287-7FE64756927A}">
      <dgm:prSet custT="1"/>
      <dgm:spPr/>
      <dgm:t>
        <a:bodyPr/>
        <a:lstStyle/>
        <a:p>
          <a:pPr algn="l" rtl="0">
            <a:lnSpc>
              <a:spcPct val="100000"/>
            </a:lnSpc>
          </a:pPr>
          <a:r>
            <a:rPr lang="ru-RU" sz="800" dirty="0" smtClean="0"/>
            <a:t/>
          </a:r>
          <a:br>
            <a:rPr lang="ru-RU" sz="800" dirty="0" smtClean="0"/>
          </a:br>
          <a:r>
            <a:rPr lang="ru-RU" sz="2400" dirty="0" smtClean="0">
              <a:latin typeface="Bookman Old Style" panose="02050604050505020204" pitchFamily="18" charset="0"/>
            </a:rPr>
            <a:t>      </a:t>
          </a:r>
        </a:p>
        <a:p>
          <a:pPr algn="l" rtl="0">
            <a:lnSpc>
              <a:spcPct val="100000"/>
            </a:lnSpc>
          </a:pPr>
          <a:r>
            <a:rPr lang="ru-RU" sz="2400" dirty="0" smtClean="0">
              <a:latin typeface="Bookman Old Style" panose="02050604050505020204" pitchFamily="18" charset="0"/>
            </a:rPr>
            <a:t/>
          </a:r>
          <a:br>
            <a:rPr lang="ru-RU" sz="2400" dirty="0" smtClean="0">
              <a:latin typeface="Bookman Old Style" panose="02050604050505020204" pitchFamily="18" charset="0"/>
            </a:rPr>
          </a:br>
          <a:r>
            <a:rPr lang="ru-RU" sz="2400" dirty="0" smtClean="0">
              <a:latin typeface="Bookman Old Style" panose="02050604050505020204" pitchFamily="18" charset="0"/>
            </a:rPr>
            <a:t>1.Книга</a:t>
          </a:r>
          <a:r>
            <a:rPr lang="ru-RU" sz="2400" b="1" dirty="0" smtClean="0">
              <a:latin typeface="Bookman Old Style" panose="02050604050505020204" pitchFamily="18" charset="0"/>
            </a:rPr>
            <a:t>. </a:t>
          </a:r>
          <a:r>
            <a:rPr lang="en-US" sz="2000" dirty="0" smtClean="0">
              <a:latin typeface="Bookman Old Style" panose="02050604050505020204" pitchFamily="18" charset="0"/>
              <a:hlinkClick xmlns:r="http://schemas.openxmlformats.org/officeDocument/2006/relationships" r:id="rId1"/>
            </a:rPr>
            <a:t>http://png.at.ua/publ</a:t>
          </a:r>
          <a:r>
            <a:rPr lang="ru-RU" sz="2000" dirty="0" smtClean="0">
              <a:latin typeface="Bookman Old Style" panose="02050604050505020204" pitchFamily="18" charset="0"/>
            </a:rPr>
            <a:t> </a:t>
          </a:r>
          <a:br>
            <a:rPr lang="ru-RU" sz="2000" dirty="0" smtClean="0">
              <a:latin typeface="Bookman Old Style" panose="02050604050505020204" pitchFamily="18" charset="0"/>
            </a:rPr>
          </a:br>
          <a:r>
            <a:rPr lang="ru-RU" sz="2400" dirty="0" smtClean="0">
              <a:latin typeface="Bookman Old Style" panose="02050604050505020204" pitchFamily="18" charset="0"/>
            </a:rPr>
            <a:t>2.Осень.</a:t>
          </a:r>
          <a:r>
            <a:rPr lang="en-US" sz="2000" dirty="0" smtClean="0">
              <a:latin typeface="Bookman Old Style" panose="02050604050505020204" pitchFamily="18" charset="0"/>
              <a:hlinkClick xmlns:r="http://schemas.openxmlformats.org/officeDocument/2006/relationships" r:id="rId2"/>
            </a:rPr>
            <a:t>http://oboi.kards.qip.ru/list/view/1315/5/21/vremena_goda.htm</a:t>
          </a:r>
          <a:r>
            <a:rPr lang="ru-RU" sz="2000" dirty="0" smtClean="0">
              <a:latin typeface="Bookman Old Style" panose="02050604050505020204" pitchFamily="18" charset="0"/>
            </a:rPr>
            <a:t>  </a:t>
          </a:r>
        </a:p>
        <a:p>
          <a:pPr algn="l" rtl="0">
            <a:lnSpc>
              <a:spcPct val="100000"/>
            </a:lnSpc>
          </a:pPr>
          <a:r>
            <a:rPr lang="ru-RU" sz="2400" dirty="0" smtClean="0">
              <a:latin typeface="Bookman Old Style" panose="02050604050505020204" pitchFamily="18" charset="0"/>
            </a:rPr>
            <a:t>3.Зима.</a:t>
          </a:r>
          <a:r>
            <a:rPr lang="en-US" sz="2000" dirty="0" smtClean="0">
              <a:latin typeface="Bookman Old Style" panose="02050604050505020204" pitchFamily="18" charset="0"/>
              <a:hlinkClick xmlns:r="http://schemas.openxmlformats.org/officeDocument/2006/relationships" r:id="rId3"/>
            </a:rPr>
            <a:t>http://open.az/</a:t>
          </a:r>
          <a:r>
            <a:rPr lang="en-US" sz="2000" dirty="0" err="1" smtClean="0">
              <a:latin typeface="Bookman Old Style" panose="02050604050505020204" pitchFamily="18" charset="0"/>
              <a:hlinkClick xmlns:r="http://schemas.openxmlformats.org/officeDocument/2006/relationships" r:id="rId3"/>
            </a:rPr>
            <a:t>razvlechenija</a:t>
          </a:r>
          <a:r>
            <a:rPr lang="en-US" sz="2000" dirty="0" smtClean="0">
              <a:latin typeface="Bookman Old Style" panose="02050604050505020204" pitchFamily="18" charset="0"/>
              <a:hlinkClick xmlns:r="http://schemas.openxmlformats.org/officeDocument/2006/relationships" r:id="rId3"/>
            </a:rPr>
            <a:t>/</a:t>
          </a:r>
          <a:r>
            <a:rPr lang="en-US" sz="2000" dirty="0" err="1" smtClean="0">
              <a:latin typeface="Bookman Old Style" panose="02050604050505020204" pitchFamily="18" charset="0"/>
              <a:hlinkClick xmlns:r="http://schemas.openxmlformats.org/officeDocument/2006/relationships" r:id="rId3"/>
            </a:rPr>
            <a:t>kartinki</a:t>
          </a:r>
          <a:r>
            <a:rPr lang="en-US" sz="2000" dirty="0" smtClean="0">
              <a:latin typeface="Bookman Old Style" panose="02050604050505020204" pitchFamily="18" charset="0"/>
              <a:hlinkClick xmlns:r="http://schemas.openxmlformats.org/officeDocument/2006/relationships" r:id="rId3"/>
            </a:rPr>
            <a:t>/print:page,1,21623-a-zima-to-onakrasivaja....html</a:t>
          </a:r>
          <a:r>
            <a:rPr lang="ru-RU" sz="2000" dirty="0" smtClean="0">
              <a:latin typeface="Bookman Old Style" panose="02050604050505020204" pitchFamily="18" charset="0"/>
            </a:rPr>
            <a:t> и </a:t>
          </a:r>
          <a:r>
            <a:rPr lang="en-US" sz="2000" dirty="0" smtClean="0">
              <a:latin typeface="Bookman Old Style" panose="02050604050505020204" pitchFamily="18" charset="0"/>
              <a:hlinkClick xmlns:r="http://schemas.openxmlformats.org/officeDocument/2006/relationships" r:id="rId4"/>
            </a:rPr>
            <a:t>http://img1.liveinternet.ru/images/attach/c/9/107/645/107645897_6595b1fa4a9b.gif</a:t>
          </a:r>
          <a:r>
            <a:rPr lang="ru-RU" sz="2000" dirty="0" smtClean="0">
              <a:latin typeface="Bookman Old Style" panose="02050604050505020204" pitchFamily="18" charset="0"/>
            </a:rPr>
            <a:t> </a:t>
          </a:r>
        </a:p>
        <a:p>
          <a:pPr algn="l" rtl="0">
            <a:lnSpc>
              <a:spcPct val="100000"/>
            </a:lnSpc>
          </a:pPr>
          <a:r>
            <a:rPr lang="ru-RU" sz="2400" dirty="0" smtClean="0">
              <a:latin typeface="Bookman Old Style" panose="02050604050505020204" pitchFamily="18" charset="0"/>
            </a:rPr>
            <a:t>4.Весна. </a:t>
          </a:r>
          <a:r>
            <a:rPr lang="en-US" sz="2000" dirty="0" smtClean="0">
              <a:latin typeface="Bookman Old Style" panose="02050604050505020204" pitchFamily="18" charset="0"/>
              <a:hlinkClick xmlns:r="http://schemas.openxmlformats.org/officeDocument/2006/relationships" r:id="rId5"/>
            </a:rPr>
            <a:t>http://mama.md/topic/86601/page__st__1160</a:t>
          </a:r>
          <a:r>
            <a:rPr lang="ru-RU" sz="2000" dirty="0" smtClean="0">
              <a:latin typeface="Bookman Old Style" panose="02050604050505020204" pitchFamily="18" charset="0"/>
            </a:rPr>
            <a:t>    </a:t>
          </a:r>
        </a:p>
        <a:p>
          <a:pPr algn="l" rtl="0">
            <a:lnSpc>
              <a:spcPct val="100000"/>
            </a:lnSpc>
          </a:pPr>
          <a:r>
            <a:rPr lang="ru-RU" sz="2400" dirty="0" smtClean="0">
              <a:latin typeface="Bookman Old Style" panose="02050604050505020204" pitchFamily="18" charset="0"/>
            </a:rPr>
            <a:t>5.Лето.</a:t>
          </a:r>
          <a:r>
            <a:rPr lang="en-US" sz="2000" dirty="0" smtClean="0">
              <a:latin typeface="Bookman Old Style" panose="02050604050505020204" pitchFamily="18" charset="0"/>
              <a:hlinkClick xmlns:r="http://schemas.openxmlformats.org/officeDocument/2006/relationships" r:id="rId6"/>
            </a:rPr>
            <a:t>http://woolpix.ru/oboi/maki_romashki_pole_nebo_razmytost_leto</a:t>
          </a:r>
          <a:r>
            <a:rPr lang="ru-RU" sz="2000" dirty="0" smtClean="0">
              <a:latin typeface="Bookman Old Style" panose="02050604050505020204" pitchFamily="18" charset="0"/>
            </a:rPr>
            <a:t>  </a:t>
          </a:r>
          <a:endParaRPr lang="ru-RU" sz="2000" dirty="0" smtClean="0">
            <a:latin typeface="Bookman Old Style" panose="02050604050505020204" pitchFamily="18" charset="0"/>
          </a:endParaRPr>
        </a:p>
        <a:p>
          <a:pPr algn="l" rtl="0">
            <a:lnSpc>
              <a:spcPct val="100000"/>
            </a:lnSpc>
          </a:pPr>
          <a:r>
            <a:rPr lang="ru-RU" sz="2000" dirty="0" smtClean="0">
              <a:latin typeface="Bookman Old Style" panose="02050604050505020204" pitchFamily="18" charset="0"/>
            </a:rPr>
            <a:t> 6. </a:t>
          </a:r>
          <a:r>
            <a:rPr lang="ru-RU" sz="2400" dirty="0" err="1" smtClean="0">
              <a:latin typeface="Bookman Old Style" panose="02050604050505020204" pitchFamily="18" charset="0"/>
            </a:rPr>
            <a:t>PowerPoint</a:t>
          </a:r>
          <a:r>
            <a:rPr lang="ru-RU" sz="2400" dirty="0" smtClean="0">
              <a:latin typeface="Bookman Old Style" panose="02050604050505020204" pitchFamily="18" charset="0"/>
            </a:rPr>
            <a:t>:</a:t>
          </a:r>
          <a:r>
            <a:rPr lang="ru-RU" sz="2000" dirty="0" smtClean="0">
              <a:latin typeface="Bookman Old Style" panose="02050604050505020204" pitchFamily="18" charset="0"/>
            </a:rPr>
            <a:t> </a:t>
          </a:r>
          <a:r>
            <a:rPr lang="ru-RU" sz="2400" dirty="0" smtClean="0">
              <a:latin typeface="Bookman Old Style" panose="02050604050505020204" pitchFamily="18" charset="0"/>
            </a:rPr>
            <a:t>вставка звука и видео. Режим доступа- </a:t>
          </a:r>
          <a:r>
            <a:rPr lang="ru-RU" sz="2000" dirty="0" smtClean="0">
              <a:latin typeface="Bookman Old Style" panose="02050604050505020204" pitchFamily="18" charset="0"/>
              <a:hlinkClick xmlns:r="http://schemas.openxmlformats.org/officeDocument/2006/relationships" r:id="rId7"/>
            </a:rPr>
            <a:t>http://www.service-magic.ru/index.php?st=50</a:t>
          </a:r>
          <a:r>
            <a:rPr lang="ru-RU" sz="2000" dirty="0" smtClean="0">
              <a:latin typeface="Bookman Old Style" panose="02050604050505020204" pitchFamily="18" charset="0"/>
            </a:rPr>
            <a:t> </a:t>
          </a:r>
          <a:endParaRPr lang="ru-RU" sz="2000" dirty="0" smtClean="0">
            <a:latin typeface="Bookman Old Style" panose="02050604050505020204" pitchFamily="18" charset="0"/>
          </a:endParaRPr>
        </a:p>
        <a:p>
          <a:pPr algn="l" rtl="0">
            <a:lnSpc>
              <a:spcPct val="90000"/>
            </a:lnSpc>
          </a:pPr>
          <a:r>
            <a:rPr lang="ru-RU" sz="2400" dirty="0" smtClean="0">
              <a:latin typeface="Bookman Old Style" panose="02050604050505020204" pitchFamily="18" charset="0"/>
            </a:rPr>
            <a:t/>
          </a:r>
          <a:br>
            <a:rPr lang="ru-RU" sz="2400" dirty="0" smtClean="0">
              <a:latin typeface="Bookman Old Style" panose="02050604050505020204" pitchFamily="18" charset="0"/>
            </a:rPr>
          </a:br>
          <a:r>
            <a:rPr lang="ru-RU" sz="2400" dirty="0" smtClean="0">
              <a:latin typeface="Bookman Old Style" panose="02050604050505020204" pitchFamily="18" charset="0"/>
            </a:rPr>
            <a:t/>
          </a:r>
          <a:br>
            <a:rPr lang="ru-RU" sz="2400" dirty="0" smtClean="0">
              <a:latin typeface="Bookman Old Style" panose="02050604050505020204" pitchFamily="18" charset="0"/>
            </a:rPr>
          </a:br>
          <a:r>
            <a:rPr lang="ru-RU" sz="2400" dirty="0" smtClean="0">
              <a:latin typeface="Bookman Old Style" panose="02050604050505020204" pitchFamily="18" charset="0"/>
            </a:rPr>
            <a:t/>
          </a:r>
          <a:br>
            <a:rPr lang="ru-RU" sz="2400" dirty="0" smtClean="0">
              <a:latin typeface="Bookman Old Style" panose="02050604050505020204" pitchFamily="18" charset="0"/>
            </a:rPr>
          </a:br>
          <a:r>
            <a:rPr lang="ru-RU" sz="800" dirty="0" smtClean="0"/>
            <a:t>   </a:t>
          </a:r>
          <a:endParaRPr lang="ru-RU" sz="800" dirty="0"/>
        </a:p>
      </dgm:t>
    </dgm:pt>
    <dgm:pt modelId="{7934197A-2B6E-4836-B26A-DA4A39187524}" type="parTrans" cxnId="{E0427F9F-B91C-4DF5-BEC8-771B5EF73B34}">
      <dgm:prSet/>
      <dgm:spPr/>
      <dgm:t>
        <a:bodyPr/>
        <a:lstStyle/>
        <a:p>
          <a:endParaRPr lang="ru-RU"/>
        </a:p>
      </dgm:t>
    </dgm:pt>
    <dgm:pt modelId="{3B8690C5-9DAD-4372-9D56-B6CCB3F7F9E6}" type="sibTrans" cxnId="{E0427F9F-B91C-4DF5-BEC8-771B5EF73B34}">
      <dgm:prSet/>
      <dgm:spPr/>
      <dgm:t>
        <a:bodyPr/>
        <a:lstStyle/>
        <a:p>
          <a:endParaRPr lang="ru-RU"/>
        </a:p>
      </dgm:t>
    </dgm:pt>
    <dgm:pt modelId="{4F8A45D1-9EAD-4CB7-88D4-5A5254002943}" type="pres">
      <dgm:prSet presAssocID="{ACC107CB-5614-42B1-B931-BEC2AFCCCB85}" presName="Name0" presStyleCnt="0">
        <dgm:presLayoutVars>
          <dgm:chMax val="7"/>
          <dgm:dir/>
          <dgm:animLvl val="lvl"/>
          <dgm:resizeHandles val="exact"/>
        </dgm:presLayoutVars>
      </dgm:prSet>
      <dgm:spPr/>
      <dgm:t>
        <a:bodyPr/>
        <a:lstStyle/>
        <a:p>
          <a:endParaRPr lang="ru-RU"/>
        </a:p>
      </dgm:t>
    </dgm:pt>
    <dgm:pt modelId="{D6D3007E-8989-49E8-A6DF-554151F2E68B}" type="pres">
      <dgm:prSet presAssocID="{012FE8D5-0414-40F6-A287-7FE64756927A}" presName="circle1" presStyleLbl="node1" presStyleIdx="0" presStyleCnt="1" custScaleX="39601" custScaleY="100126" custLinFactNeighborX="9542" custLinFactNeighborY="16018"/>
      <dgm:spPr/>
    </dgm:pt>
    <dgm:pt modelId="{23DD8332-88F4-41A5-A2D5-8AFAE456496E}" type="pres">
      <dgm:prSet presAssocID="{012FE8D5-0414-40F6-A287-7FE64756927A}" presName="space" presStyleCnt="0"/>
      <dgm:spPr/>
    </dgm:pt>
    <dgm:pt modelId="{8818F466-0845-4BB6-9C52-1F412592C832}" type="pres">
      <dgm:prSet presAssocID="{012FE8D5-0414-40F6-A287-7FE64756927A}" presName="rect1" presStyleLbl="alignAcc1" presStyleIdx="0" presStyleCnt="1" custScaleX="121884" custLinFactNeighborX="-4553" custLinFactNeighborY="-13960"/>
      <dgm:spPr/>
      <dgm:t>
        <a:bodyPr/>
        <a:lstStyle/>
        <a:p>
          <a:endParaRPr lang="ru-RU"/>
        </a:p>
      </dgm:t>
    </dgm:pt>
    <dgm:pt modelId="{57DD1291-E472-4CF0-8EBB-55798B8749E8}" type="pres">
      <dgm:prSet presAssocID="{012FE8D5-0414-40F6-A287-7FE64756927A}" presName="rect1ParTxNoCh" presStyleLbl="alignAcc1" presStyleIdx="0" presStyleCnt="1">
        <dgm:presLayoutVars>
          <dgm:chMax val="1"/>
          <dgm:bulletEnabled val="1"/>
        </dgm:presLayoutVars>
      </dgm:prSet>
      <dgm:spPr/>
      <dgm:t>
        <a:bodyPr/>
        <a:lstStyle/>
        <a:p>
          <a:endParaRPr lang="ru-RU"/>
        </a:p>
      </dgm:t>
    </dgm:pt>
  </dgm:ptLst>
  <dgm:cxnLst>
    <dgm:cxn modelId="{E0427F9F-B91C-4DF5-BEC8-771B5EF73B34}" srcId="{ACC107CB-5614-42B1-B931-BEC2AFCCCB85}" destId="{012FE8D5-0414-40F6-A287-7FE64756927A}" srcOrd="0" destOrd="0" parTransId="{7934197A-2B6E-4836-B26A-DA4A39187524}" sibTransId="{3B8690C5-9DAD-4372-9D56-B6CCB3F7F9E6}"/>
    <dgm:cxn modelId="{D21ADC8E-CAB8-488D-8C6D-2C01401D9164}" type="presOf" srcId="{012FE8D5-0414-40F6-A287-7FE64756927A}" destId="{8818F466-0845-4BB6-9C52-1F412592C832}" srcOrd="0" destOrd="0" presId="urn:microsoft.com/office/officeart/2005/8/layout/target3"/>
    <dgm:cxn modelId="{C7B96E2C-9511-487B-BCB8-E2A7610F2B15}" type="presOf" srcId="{012FE8D5-0414-40F6-A287-7FE64756927A}" destId="{57DD1291-E472-4CF0-8EBB-55798B8749E8}" srcOrd="1" destOrd="0" presId="urn:microsoft.com/office/officeart/2005/8/layout/target3"/>
    <dgm:cxn modelId="{319AB015-F332-4FE3-BA57-EBF395E183CD}" type="presOf" srcId="{ACC107CB-5614-42B1-B931-BEC2AFCCCB85}" destId="{4F8A45D1-9EAD-4CB7-88D4-5A5254002943}" srcOrd="0" destOrd="0" presId="urn:microsoft.com/office/officeart/2005/8/layout/target3"/>
    <dgm:cxn modelId="{CBB9A8A0-1124-405D-B777-9B3F233D3A7B}" type="presParOf" srcId="{4F8A45D1-9EAD-4CB7-88D4-5A5254002943}" destId="{D6D3007E-8989-49E8-A6DF-554151F2E68B}" srcOrd="0" destOrd="0" presId="urn:microsoft.com/office/officeart/2005/8/layout/target3"/>
    <dgm:cxn modelId="{CC7DC20F-E549-4C70-BB54-9927FA084B78}" type="presParOf" srcId="{4F8A45D1-9EAD-4CB7-88D4-5A5254002943}" destId="{23DD8332-88F4-41A5-A2D5-8AFAE456496E}" srcOrd="1" destOrd="0" presId="urn:microsoft.com/office/officeart/2005/8/layout/target3"/>
    <dgm:cxn modelId="{60A7ED08-683C-4FE3-B99F-9C983CF0D492}" type="presParOf" srcId="{4F8A45D1-9EAD-4CB7-88D4-5A5254002943}" destId="{8818F466-0845-4BB6-9C52-1F412592C832}" srcOrd="2" destOrd="0" presId="urn:microsoft.com/office/officeart/2005/8/layout/target3"/>
    <dgm:cxn modelId="{B1607D66-5B9E-4B03-BD38-BCC73E5A7BCA}" type="presParOf" srcId="{4F8A45D1-9EAD-4CB7-88D4-5A5254002943}" destId="{57DD1291-E472-4CF0-8EBB-55798B8749E8}"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9C0E1-9B54-40BB-A605-4BC98D7EF5CD}">
      <dsp:nvSpPr>
        <dsp:cNvPr id="0" name=""/>
        <dsp:cNvSpPr/>
      </dsp:nvSpPr>
      <dsp:spPr>
        <a:xfrm>
          <a:off x="0" y="0"/>
          <a:ext cx="8420472" cy="2084155"/>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b="1" kern="1200" dirty="0" smtClean="0">
              <a:solidFill>
                <a:schemeClr val="tx1"/>
              </a:solidFill>
              <a:latin typeface="Bookman Old Style" panose="02050604050505020204" pitchFamily="18" charset="0"/>
            </a:rPr>
            <a:t>Примеры создания рамок разными способами и вставки ауди- и видео- файлов в </a:t>
          </a:r>
          <a:r>
            <a:rPr lang="en-US" sz="3600" b="1" kern="1200" dirty="0" smtClean="0">
              <a:solidFill>
                <a:schemeClr val="tx1"/>
              </a:solidFill>
              <a:latin typeface="Bookman Old Style" panose="02050604050505020204" pitchFamily="18" charset="0"/>
            </a:rPr>
            <a:t>MS PowerPoint</a:t>
          </a:r>
          <a:endParaRPr lang="ru-RU" sz="3600" kern="1200" dirty="0">
            <a:solidFill>
              <a:schemeClr val="tx1"/>
            </a:solidFill>
            <a:latin typeface="Bookman Old Style" panose="02050604050505020204" pitchFamily="18" charset="0"/>
          </a:endParaRPr>
        </a:p>
      </dsp:txBody>
      <dsp:txXfrm>
        <a:off x="101740" y="101740"/>
        <a:ext cx="8216992" cy="1880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EE7A3-EB60-4B2E-A5FF-FCF71DEAD6F2}">
      <dsp:nvSpPr>
        <dsp:cNvPr id="0" name=""/>
        <dsp:cNvSpPr/>
      </dsp:nvSpPr>
      <dsp:spPr>
        <a:xfrm>
          <a:off x="0" y="0"/>
          <a:ext cx="2004242" cy="2004242"/>
        </a:xfrm>
        <a:prstGeom prst="pie">
          <a:avLst>
            <a:gd name="adj1" fmla="val 54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1244EE8-3FB7-49FE-8C12-2CC95E83ACD7}">
      <dsp:nvSpPr>
        <dsp:cNvPr id="0" name=""/>
        <dsp:cNvSpPr/>
      </dsp:nvSpPr>
      <dsp:spPr>
        <a:xfrm>
          <a:off x="1002121" y="0"/>
          <a:ext cx="7350806" cy="200424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b="1" kern="1200" dirty="0" smtClean="0">
              <a:solidFill>
                <a:srgbClr val="0000CC"/>
              </a:solidFill>
              <a:latin typeface="Bookman Old Style" panose="02050604050505020204" pitchFamily="18" charset="0"/>
            </a:rPr>
            <a:t>Выполнены Апрельской Валентиной Ивановной</a:t>
          </a:r>
          <a:endParaRPr lang="ru-RU" sz="1900" b="1" kern="1200" dirty="0">
            <a:solidFill>
              <a:srgbClr val="0000CC"/>
            </a:solidFill>
            <a:latin typeface="Bookman Old Style" panose="02050604050505020204" pitchFamily="18" charset="0"/>
          </a:endParaRPr>
        </a:p>
      </dsp:txBody>
      <dsp:txXfrm>
        <a:off x="1002121" y="0"/>
        <a:ext cx="7350806" cy="601274"/>
      </dsp:txXfrm>
    </dsp:sp>
    <dsp:sp modelId="{32A94DD6-8ED7-400B-ABFB-C14BA72952DE}">
      <dsp:nvSpPr>
        <dsp:cNvPr id="0" name=""/>
        <dsp:cNvSpPr/>
      </dsp:nvSpPr>
      <dsp:spPr>
        <a:xfrm>
          <a:off x="350743" y="601274"/>
          <a:ext cx="1302756" cy="1302756"/>
        </a:xfrm>
        <a:prstGeom prst="pie">
          <a:avLst>
            <a:gd name="adj1" fmla="val 5400000"/>
            <a:gd name="adj2" fmla="val 162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D7309CB-C5CC-464C-8282-A98E12925CC4}">
      <dsp:nvSpPr>
        <dsp:cNvPr id="0" name=""/>
        <dsp:cNvSpPr/>
      </dsp:nvSpPr>
      <dsp:spPr>
        <a:xfrm>
          <a:off x="1002121" y="601274"/>
          <a:ext cx="7350806" cy="130275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b="1" kern="1200" dirty="0" smtClean="0">
              <a:solidFill>
                <a:srgbClr val="0000CC"/>
              </a:solidFill>
              <a:latin typeface="Bookman Old Style" panose="02050604050505020204" pitchFamily="18" charset="0"/>
            </a:rPr>
            <a:t>Учителем физики МБОУ « СОШ № 11» п. Рыздвяный</a:t>
          </a:r>
          <a:endParaRPr lang="ru-RU" sz="1900" b="1" kern="1200" dirty="0">
            <a:solidFill>
              <a:srgbClr val="0000CC"/>
            </a:solidFill>
            <a:latin typeface="Bookman Old Style" panose="02050604050505020204" pitchFamily="18" charset="0"/>
          </a:endParaRPr>
        </a:p>
      </dsp:txBody>
      <dsp:txXfrm>
        <a:off x="1002121" y="601274"/>
        <a:ext cx="7350806" cy="601272"/>
      </dsp:txXfrm>
    </dsp:sp>
    <dsp:sp modelId="{5508FA76-633B-4AB5-BEF1-6D9FDC4E0CBC}">
      <dsp:nvSpPr>
        <dsp:cNvPr id="0" name=""/>
        <dsp:cNvSpPr/>
      </dsp:nvSpPr>
      <dsp:spPr>
        <a:xfrm>
          <a:off x="701485" y="1202546"/>
          <a:ext cx="601272" cy="601272"/>
        </a:xfrm>
        <a:prstGeom prst="pie">
          <a:avLst>
            <a:gd name="adj1" fmla="val 54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566C6B-1D4B-4BD4-858D-B7D549496806}">
      <dsp:nvSpPr>
        <dsp:cNvPr id="0" name=""/>
        <dsp:cNvSpPr/>
      </dsp:nvSpPr>
      <dsp:spPr>
        <a:xfrm>
          <a:off x="1002121" y="1202546"/>
          <a:ext cx="7350806" cy="60127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b="1" kern="1200" dirty="0" smtClean="0">
              <a:solidFill>
                <a:srgbClr val="0000CC"/>
              </a:solidFill>
              <a:latin typeface="Bookman Old Style" panose="02050604050505020204" pitchFamily="18" charset="0"/>
            </a:rPr>
            <a:t>Ставропольского края</a:t>
          </a:r>
          <a:endParaRPr lang="ru-RU" sz="1900" b="1" kern="1200" dirty="0">
            <a:solidFill>
              <a:srgbClr val="0000CC"/>
            </a:solidFill>
            <a:latin typeface="Bookman Old Style" panose="02050604050505020204" pitchFamily="18" charset="0"/>
          </a:endParaRPr>
        </a:p>
      </dsp:txBody>
      <dsp:txXfrm>
        <a:off x="1002121" y="1202546"/>
        <a:ext cx="7350806" cy="601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CC3B8-3C3D-4991-B8C3-5268CAB94FB0}">
      <dsp:nvSpPr>
        <dsp:cNvPr id="0" name=""/>
        <dsp:cNvSpPr/>
      </dsp:nvSpPr>
      <dsp:spPr>
        <a:xfrm rot="5400000">
          <a:off x="4091795" y="-1245015"/>
          <a:ext cx="1137122" cy="3915184"/>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smtClean="0">
              <a:latin typeface="Bookman Old Style" panose="02050604050505020204" pitchFamily="18" charset="0"/>
            </a:rPr>
            <a:t>Март </a:t>
          </a:r>
          <a:endParaRPr lang="ru-RU" sz="2400" b="1"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ru-RU" sz="2400" b="1" kern="1200" smtClean="0">
              <a:latin typeface="Bookman Old Style" panose="02050604050505020204" pitchFamily="18" charset="0"/>
            </a:rPr>
            <a:t>Апрель</a:t>
          </a:r>
          <a:endParaRPr lang="ru-RU" sz="2400" b="1"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ru-RU" sz="2400" b="1" kern="1200" dirty="0" smtClean="0">
              <a:latin typeface="Bookman Old Style" panose="02050604050505020204" pitchFamily="18" charset="0"/>
            </a:rPr>
            <a:t>Май </a:t>
          </a:r>
          <a:endParaRPr lang="ru-RU" sz="2400" b="1" kern="1200" dirty="0">
            <a:latin typeface="Bookman Old Style" panose="02050604050505020204" pitchFamily="18" charset="0"/>
          </a:endParaRPr>
        </a:p>
      </dsp:txBody>
      <dsp:txXfrm rot="-5400000">
        <a:off x="2702764" y="199526"/>
        <a:ext cx="3859674" cy="1026102"/>
      </dsp:txXfrm>
    </dsp:sp>
    <dsp:sp modelId="{E0534517-E556-4237-BEBD-8655556E56E2}">
      <dsp:nvSpPr>
        <dsp:cNvPr id="0" name=""/>
        <dsp:cNvSpPr/>
      </dsp:nvSpPr>
      <dsp:spPr>
        <a:xfrm>
          <a:off x="254493" y="64820"/>
          <a:ext cx="2266829" cy="123140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ru-RU" sz="4300" b="1" kern="1200" dirty="0" smtClean="0">
              <a:latin typeface="Bookman Old Style" panose="02050604050505020204" pitchFamily="18" charset="0"/>
            </a:rPr>
            <a:t>весна</a:t>
          </a:r>
          <a:endParaRPr lang="ru-RU" sz="4300" b="1" kern="1200" dirty="0">
            <a:latin typeface="Bookman Old Style" panose="02050604050505020204" pitchFamily="18" charset="0"/>
          </a:endParaRPr>
        </a:p>
      </dsp:txBody>
      <dsp:txXfrm>
        <a:off x="314605" y="124932"/>
        <a:ext cx="2146605" cy="1111181"/>
      </dsp:txXfrm>
    </dsp:sp>
    <dsp:sp modelId="{5BACDBA4-6A0D-4E59-BB33-78AC98914D0E}">
      <dsp:nvSpPr>
        <dsp:cNvPr id="0" name=""/>
        <dsp:cNvSpPr/>
      </dsp:nvSpPr>
      <dsp:spPr>
        <a:xfrm rot="5400000">
          <a:off x="4068295" y="107859"/>
          <a:ext cx="1195575" cy="3917284"/>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smtClean="0">
              <a:latin typeface="Bookman Old Style" panose="02050604050505020204" pitchFamily="18" charset="0"/>
            </a:rPr>
            <a:t>Июнь </a:t>
          </a:r>
          <a:endParaRPr lang="ru-RU" sz="2400" b="1"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ru-RU" sz="2400" b="1" kern="1200" dirty="0" smtClean="0">
              <a:latin typeface="Bookman Old Style" panose="02050604050505020204" pitchFamily="18" charset="0"/>
            </a:rPr>
            <a:t>Июль</a:t>
          </a:r>
          <a:endParaRPr lang="ru-RU" sz="2400" b="1"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ru-RU" sz="2400" b="1" kern="1200" smtClean="0">
              <a:latin typeface="Bookman Old Style" panose="02050604050505020204" pitchFamily="18" charset="0"/>
            </a:rPr>
            <a:t>Август </a:t>
          </a:r>
          <a:endParaRPr lang="ru-RU" sz="2400" b="1" kern="1200" dirty="0">
            <a:latin typeface="Bookman Old Style" panose="02050604050505020204" pitchFamily="18" charset="0"/>
          </a:endParaRPr>
        </a:p>
      </dsp:txBody>
      <dsp:txXfrm rot="-5400000">
        <a:off x="2707441" y="1527077"/>
        <a:ext cx="3858921" cy="1078849"/>
      </dsp:txXfrm>
    </dsp:sp>
    <dsp:sp modelId="{66778624-4CD2-436D-98E3-E9AD78985767}">
      <dsp:nvSpPr>
        <dsp:cNvPr id="0" name=""/>
        <dsp:cNvSpPr/>
      </dsp:nvSpPr>
      <dsp:spPr>
        <a:xfrm>
          <a:off x="250593" y="1440157"/>
          <a:ext cx="2197662" cy="123013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ru-RU" sz="4300" b="1" kern="1200" dirty="0" smtClean="0">
              <a:latin typeface="Bookman Old Style" panose="02050604050505020204" pitchFamily="18" charset="0"/>
            </a:rPr>
            <a:t>лето</a:t>
          </a:r>
          <a:endParaRPr lang="ru-RU" sz="4300" b="1" kern="1200" dirty="0">
            <a:latin typeface="Bookman Old Style" panose="02050604050505020204" pitchFamily="18" charset="0"/>
          </a:endParaRPr>
        </a:p>
      </dsp:txBody>
      <dsp:txXfrm>
        <a:off x="310643" y="1500207"/>
        <a:ext cx="2077562" cy="1110034"/>
      </dsp:txXfrm>
    </dsp:sp>
    <dsp:sp modelId="{7CD6D26A-6A0A-4954-9997-156911525794}">
      <dsp:nvSpPr>
        <dsp:cNvPr id="0" name=""/>
        <dsp:cNvSpPr/>
      </dsp:nvSpPr>
      <dsp:spPr>
        <a:xfrm rot="5400000">
          <a:off x="4047856" y="2814088"/>
          <a:ext cx="1169411" cy="3859596"/>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latin typeface="Bookman Old Style" panose="02050604050505020204" pitchFamily="18" charset="0"/>
            </a:rPr>
            <a:t>Декабрь </a:t>
          </a:r>
          <a:endParaRPr lang="ru-RU" sz="2400" b="1"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ru-RU" sz="2400" b="1" kern="1200" dirty="0" smtClean="0">
              <a:latin typeface="Bookman Old Style" panose="02050604050505020204" pitchFamily="18" charset="0"/>
            </a:rPr>
            <a:t>Январь   </a:t>
          </a:r>
          <a:endParaRPr lang="ru-RU" sz="2400" b="1"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ru-RU" sz="2400" b="1" kern="1200" dirty="0" smtClean="0">
              <a:latin typeface="Bookman Old Style" panose="02050604050505020204" pitchFamily="18" charset="0"/>
            </a:rPr>
            <a:t>Февраль </a:t>
          </a:r>
          <a:endParaRPr lang="ru-RU" sz="2400" b="1" kern="1200" dirty="0">
            <a:latin typeface="Bookman Old Style" panose="02050604050505020204" pitchFamily="18" charset="0"/>
          </a:endParaRPr>
        </a:p>
      </dsp:txBody>
      <dsp:txXfrm rot="-5400000">
        <a:off x="2702764" y="4216266"/>
        <a:ext cx="3802510" cy="1055239"/>
      </dsp:txXfrm>
    </dsp:sp>
    <dsp:sp modelId="{8A32C5A1-7003-4EDF-ACD6-958855F5DDE5}">
      <dsp:nvSpPr>
        <dsp:cNvPr id="0" name=""/>
        <dsp:cNvSpPr/>
      </dsp:nvSpPr>
      <dsp:spPr>
        <a:xfrm>
          <a:off x="257365" y="2808302"/>
          <a:ext cx="2261067" cy="119671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ru-RU" sz="4300" b="1" kern="1200" dirty="0" smtClean="0">
              <a:latin typeface="Bookman Old Style" panose="02050604050505020204" pitchFamily="18" charset="0"/>
            </a:rPr>
            <a:t>осень</a:t>
          </a:r>
          <a:endParaRPr lang="ru-RU" sz="4300" b="1" kern="1200" dirty="0">
            <a:latin typeface="Bookman Old Style" panose="02050604050505020204" pitchFamily="18" charset="0"/>
          </a:endParaRPr>
        </a:p>
      </dsp:txBody>
      <dsp:txXfrm>
        <a:off x="315784" y="2866721"/>
        <a:ext cx="2144229" cy="1079878"/>
      </dsp:txXfrm>
    </dsp:sp>
    <dsp:sp modelId="{06BA2E4A-D0BB-4E3C-B557-E2AC61567CB6}">
      <dsp:nvSpPr>
        <dsp:cNvPr id="0" name=""/>
        <dsp:cNvSpPr/>
      </dsp:nvSpPr>
      <dsp:spPr>
        <a:xfrm>
          <a:off x="215248" y="4098452"/>
          <a:ext cx="2341661" cy="123013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ru-RU" sz="4300" b="1" kern="1200" dirty="0" smtClean="0">
              <a:latin typeface="Bookman Old Style" panose="02050604050505020204" pitchFamily="18" charset="0"/>
            </a:rPr>
            <a:t>зима</a:t>
          </a:r>
          <a:endParaRPr lang="ru-RU" sz="4300" b="1" kern="1200" dirty="0">
            <a:latin typeface="Bookman Old Style" panose="02050604050505020204" pitchFamily="18" charset="0"/>
          </a:endParaRPr>
        </a:p>
      </dsp:txBody>
      <dsp:txXfrm>
        <a:off x="275298" y="4158502"/>
        <a:ext cx="2221561" cy="1110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3007E-8989-49E8-A6DF-554151F2E68B}">
      <dsp:nvSpPr>
        <dsp:cNvPr id="0" name=""/>
        <dsp:cNvSpPr/>
      </dsp:nvSpPr>
      <dsp:spPr>
        <a:xfrm>
          <a:off x="76645" y="41001"/>
          <a:ext cx="1831070" cy="462962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8F466-0845-4BB6-9C52-1F412592C832}">
      <dsp:nvSpPr>
        <dsp:cNvPr id="0" name=""/>
        <dsp:cNvSpPr/>
      </dsp:nvSpPr>
      <dsp:spPr>
        <a:xfrm>
          <a:off x="914841" y="54156"/>
          <a:ext cx="8121668" cy="462379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rtl="0">
            <a:lnSpc>
              <a:spcPct val="100000"/>
            </a:lnSpc>
            <a:spcBef>
              <a:spcPct val="0"/>
            </a:spcBef>
            <a:spcAft>
              <a:spcPct val="35000"/>
            </a:spcAft>
          </a:pPr>
          <a:r>
            <a:rPr lang="ru-RU" sz="800" kern="1200" dirty="0" smtClean="0"/>
            <a:t/>
          </a:r>
          <a:br>
            <a:rPr lang="ru-RU" sz="800" kern="1200" dirty="0" smtClean="0"/>
          </a:br>
          <a:r>
            <a:rPr lang="ru-RU" sz="2400" kern="1200" dirty="0" smtClean="0">
              <a:latin typeface="Bookman Old Style" panose="02050604050505020204" pitchFamily="18" charset="0"/>
            </a:rPr>
            <a:t>      </a:t>
          </a:r>
        </a:p>
        <a:p>
          <a:pPr lvl="0" algn="l" defTabSz="355600" rtl="0">
            <a:lnSpc>
              <a:spcPct val="100000"/>
            </a:lnSpc>
            <a:spcBef>
              <a:spcPct val="0"/>
            </a:spcBef>
            <a:spcAft>
              <a:spcPct val="35000"/>
            </a:spcAft>
          </a:pPr>
          <a:r>
            <a:rPr lang="ru-RU" sz="2400" kern="1200" dirty="0" smtClean="0">
              <a:latin typeface="Bookman Old Style" panose="02050604050505020204" pitchFamily="18" charset="0"/>
            </a:rPr>
            <a:t/>
          </a:r>
          <a:br>
            <a:rPr lang="ru-RU" sz="2400" kern="1200" dirty="0" smtClean="0">
              <a:latin typeface="Bookman Old Style" panose="02050604050505020204" pitchFamily="18" charset="0"/>
            </a:rPr>
          </a:br>
          <a:r>
            <a:rPr lang="ru-RU" sz="2400" kern="1200" dirty="0" smtClean="0">
              <a:latin typeface="Bookman Old Style" panose="02050604050505020204" pitchFamily="18" charset="0"/>
            </a:rPr>
            <a:t>1.Книга</a:t>
          </a:r>
          <a:r>
            <a:rPr lang="ru-RU" sz="2400" b="1" kern="1200" dirty="0" smtClean="0">
              <a:latin typeface="Bookman Old Style" panose="02050604050505020204" pitchFamily="18" charset="0"/>
            </a:rPr>
            <a:t>. </a:t>
          </a:r>
          <a:r>
            <a:rPr lang="en-US" sz="2000" kern="1200" dirty="0" smtClean="0">
              <a:latin typeface="Bookman Old Style" panose="02050604050505020204" pitchFamily="18" charset="0"/>
              <a:hlinkClick xmlns:r="http://schemas.openxmlformats.org/officeDocument/2006/relationships" r:id="rId1"/>
            </a:rPr>
            <a:t>http://png.at.ua/publ</a:t>
          </a:r>
          <a:r>
            <a:rPr lang="ru-RU" sz="2000" kern="1200" dirty="0" smtClean="0">
              <a:latin typeface="Bookman Old Style" panose="02050604050505020204" pitchFamily="18" charset="0"/>
            </a:rPr>
            <a:t> </a:t>
          </a:r>
          <a:br>
            <a:rPr lang="ru-RU" sz="2000" kern="1200" dirty="0" smtClean="0">
              <a:latin typeface="Bookman Old Style" panose="02050604050505020204" pitchFamily="18" charset="0"/>
            </a:rPr>
          </a:br>
          <a:r>
            <a:rPr lang="ru-RU" sz="2400" kern="1200" dirty="0" smtClean="0">
              <a:latin typeface="Bookman Old Style" panose="02050604050505020204" pitchFamily="18" charset="0"/>
            </a:rPr>
            <a:t>2.Осень.</a:t>
          </a:r>
          <a:r>
            <a:rPr lang="en-US" sz="2000" kern="1200" dirty="0" smtClean="0">
              <a:latin typeface="Bookman Old Style" panose="02050604050505020204" pitchFamily="18" charset="0"/>
              <a:hlinkClick xmlns:r="http://schemas.openxmlformats.org/officeDocument/2006/relationships" r:id="rId2"/>
            </a:rPr>
            <a:t>http://oboi.kards.qip.ru/list/view/1315/5/21/vremena_goda.htm</a:t>
          </a:r>
          <a:r>
            <a:rPr lang="ru-RU" sz="2000" kern="1200" dirty="0" smtClean="0">
              <a:latin typeface="Bookman Old Style" panose="02050604050505020204" pitchFamily="18" charset="0"/>
            </a:rPr>
            <a:t>  </a:t>
          </a:r>
        </a:p>
        <a:p>
          <a:pPr lvl="0" algn="l" defTabSz="355600" rtl="0">
            <a:lnSpc>
              <a:spcPct val="100000"/>
            </a:lnSpc>
            <a:spcBef>
              <a:spcPct val="0"/>
            </a:spcBef>
            <a:spcAft>
              <a:spcPct val="35000"/>
            </a:spcAft>
          </a:pPr>
          <a:r>
            <a:rPr lang="ru-RU" sz="2400" kern="1200" dirty="0" smtClean="0">
              <a:latin typeface="Bookman Old Style" panose="02050604050505020204" pitchFamily="18" charset="0"/>
            </a:rPr>
            <a:t>3.Зима.</a:t>
          </a:r>
          <a:r>
            <a:rPr lang="en-US" sz="2000" kern="1200" dirty="0" smtClean="0">
              <a:latin typeface="Bookman Old Style" panose="02050604050505020204" pitchFamily="18" charset="0"/>
              <a:hlinkClick xmlns:r="http://schemas.openxmlformats.org/officeDocument/2006/relationships" r:id="rId3"/>
            </a:rPr>
            <a:t>http://open.az/</a:t>
          </a:r>
          <a:r>
            <a:rPr lang="en-US" sz="2000" kern="1200" dirty="0" err="1" smtClean="0">
              <a:latin typeface="Bookman Old Style" panose="02050604050505020204" pitchFamily="18" charset="0"/>
              <a:hlinkClick xmlns:r="http://schemas.openxmlformats.org/officeDocument/2006/relationships" r:id="rId3"/>
            </a:rPr>
            <a:t>razvlechenija</a:t>
          </a:r>
          <a:r>
            <a:rPr lang="en-US" sz="2000" kern="1200" dirty="0" smtClean="0">
              <a:latin typeface="Bookman Old Style" panose="02050604050505020204" pitchFamily="18" charset="0"/>
              <a:hlinkClick xmlns:r="http://schemas.openxmlformats.org/officeDocument/2006/relationships" r:id="rId3"/>
            </a:rPr>
            <a:t>/</a:t>
          </a:r>
          <a:r>
            <a:rPr lang="en-US" sz="2000" kern="1200" dirty="0" err="1" smtClean="0">
              <a:latin typeface="Bookman Old Style" panose="02050604050505020204" pitchFamily="18" charset="0"/>
              <a:hlinkClick xmlns:r="http://schemas.openxmlformats.org/officeDocument/2006/relationships" r:id="rId3"/>
            </a:rPr>
            <a:t>kartinki</a:t>
          </a:r>
          <a:r>
            <a:rPr lang="en-US" sz="2000" kern="1200" dirty="0" smtClean="0">
              <a:latin typeface="Bookman Old Style" panose="02050604050505020204" pitchFamily="18" charset="0"/>
              <a:hlinkClick xmlns:r="http://schemas.openxmlformats.org/officeDocument/2006/relationships" r:id="rId3"/>
            </a:rPr>
            <a:t>/print:page,1,21623-a-zima-to-onakrasivaja....html</a:t>
          </a:r>
          <a:r>
            <a:rPr lang="ru-RU" sz="2000" kern="1200" dirty="0" smtClean="0">
              <a:latin typeface="Bookman Old Style" panose="02050604050505020204" pitchFamily="18" charset="0"/>
            </a:rPr>
            <a:t> и </a:t>
          </a:r>
          <a:r>
            <a:rPr lang="en-US" sz="2000" kern="1200" dirty="0" smtClean="0">
              <a:latin typeface="Bookman Old Style" panose="02050604050505020204" pitchFamily="18" charset="0"/>
              <a:hlinkClick xmlns:r="http://schemas.openxmlformats.org/officeDocument/2006/relationships" r:id="rId4"/>
            </a:rPr>
            <a:t>http://img1.liveinternet.ru/images/attach/c/9/107/645/107645897_6595b1fa4a9b.gif</a:t>
          </a:r>
          <a:r>
            <a:rPr lang="ru-RU" sz="2000" kern="1200" dirty="0" smtClean="0">
              <a:latin typeface="Bookman Old Style" panose="02050604050505020204" pitchFamily="18" charset="0"/>
            </a:rPr>
            <a:t> </a:t>
          </a:r>
        </a:p>
        <a:p>
          <a:pPr lvl="0" algn="l" defTabSz="355600" rtl="0">
            <a:lnSpc>
              <a:spcPct val="100000"/>
            </a:lnSpc>
            <a:spcBef>
              <a:spcPct val="0"/>
            </a:spcBef>
            <a:spcAft>
              <a:spcPct val="35000"/>
            </a:spcAft>
          </a:pPr>
          <a:r>
            <a:rPr lang="ru-RU" sz="2400" kern="1200" dirty="0" smtClean="0">
              <a:latin typeface="Bookman Old Style" panose="02050604050505020204" pitchFamily="18" charset="0"/>
            </a:rPr>
            <a:t>4.Весна. </a:t>
          </a:r>
          <a:r>
            <a:rPr lang="en-US" sz="2000" kern="1200" dirty="0" smtClean="0">
              <a:latin typeface="Bookman Old Style" panose="02050604050505020204" pitchFamily="18" charset="0"/>
              <a:hlinkClick xmlns:r="http://schemas.openxmlformats.org/officeDocument/2006/relationships" r:id="rId5"/>
            </a:rPr>
            <a:t>http://mama.md/topic/86601/page__st__1160</a:t>
          </a:r>
          <a:r>
            <a:rPr lang="ru-RU" sz="2000" kern="1200" dirty="0" smtClean="0">
              <a:latin typeface="Bookman Old Style" panose="02050604050505020204" pitchFamily="18" charset="0"/>
            </a:rPr>
            <a:t>    </a:t>
          </a:r>
        </a:p>
        <a:p>
          <a:pPr lvl="0" algn="l" defTabSz="355600" rtl="0">
            <a:lnSpc>
              <a:spcPct val="100000"/>
            </a:lnSpc>
            <a:spcBef>
              <a:spcPct val="0"/>
            </a:spcBef>
            <a:spcAft>
              <a:spcPct val="35000"/>
            </a:spcAft>
          </a:pPr>
          <a:r>
            <a:rPr lang="ru-RU" sz="2400" kern="1200" dirty="0" smtClean="0">
              <a:latin typeface="Bookman Old Style" panose="02050604050505020204" pitchFamily="18" charset="0"/>
            </a:rPr>
            <a:t>5.Лето.</a:t>
          </a:r>
          <a:r>
            <a:rPr lang="en-US" sz="2000" kern="1200" dirty="0" smtClean="0">
              <a:latin typeface="Bookman Old Style" panose="02050604050505020204" pitchFamily="18" charset="0"/>
              <a:hlinkClick xmlns:r="http://schemas.openxmlformats.org/officeDocument/2006/relationships" r:id="rId6"/>
            </a:rPr>
            <a:t>http://woolpix.ru/oboi/maki_romashki_pole_nebo_razmytost_leto</a:t>
          </a:r>
          <a:r>
            <a:rPr lang="ru-RU" sz="2000" kern="1200" dirty="0" smtClean="0">
              <a:latin typeface="Bookman Old Style" panose="02050604050505020204" pitchFamily="18" charset="0"/>
            </a:rPr>
            <a:t>  </a:t>
          </a:r>
          <a:endParaRPr lang="ru-RU" sz="2000" kern="1200" dirty="0" smtClean="0">
            <a:latin typeface="Bookman Old Style" panose="02050604050505020204" pitchFamily="18" charset="0"/>
          </a:endParaRPr>
        </a:p>
        <a:p>
          <a:pPr lvl="0" algn="l" defTabSz="355600" rtl="0">
            <a:lnSpc>
              <a:spcPct val="100000"/>
            </a:lnSpc>
            <a:spcBef>
              <a:spcPct val="0"/>
            </a:spcBef>
            <a:spcAft>
              <a:spcPct val="35000"/>
            </a:spcAft>
          </a:pPr>
          <a:r>
            <a:rPr lang="ru-RU" sz="2000" kern="1200" dirty="0" smtClean="0">
              <a:latin typeface="Bookman Old Style" panose="02050604050505020204" pitchFamily="18" charset="0"/>
            </a:rPr>
            <a:t> 6. </a:t>
          </a:r>
          <a:r>
            <a:rPr lang="ru-RU" sz="2400" kern="1200" dirty="0" err="1" smtClean="0">
              <a:latin typeface="Bookman Old Style" panose="02050604050505020204" pitchFamily="18" charset="0"/>
            </a:rPr>
            <a:t>PowerPoint</a:t>
          </a:r>
          <a:r>
            <a:rPr lang="ru-RU" sz="2400" kern="1200" dirty="0" smtClean="0">
              <a:latin typeface="Bookman Old Style" panose="02050604050505020204" pitchFamily="18" charset="0"/>
            </a:rPr>
            <a:t>:</a:t>
          </a:r>
          <a:r>
            <a:rPr lang="ru-RU" sz="2000" kern="1200" dirty="0" smtClean="0">
              <a:latin typeface="Bookman Old Style" panose="02050604050505020204" pitchFamily="18" charset="0"/>
            </a:rPr>
            <a:t> </a:t>
          </a:r>
          <a:r>
            <a:rPr lang="ru-RU" sz="2400" kern="1200" dirty="0" smtClean="0">
              <a:latin typeface="Bookman Old Style" panose="02050604050505020204" pitchFamily="18" charset="0"/>
            </a:rPr>
            <a:t>вставка звука и видео. Режим доступа- </a:t>
          </a:r>
          <a:r>
            <a:rPr lang="ru-RU" sz="2000" kern="1200" dirty="0" smtClean="0">
              <a:latin typeface="Bookman Old Style" panose="02050604050505020204" pitchFamily="18" charset="0"/>
              <a:hlinkClick xmlns:r="http://schemas.openxmlformats.org/officeDocument/2006/relationships" r:id="rId7"/>
            </a:rPr>
            <a:t>http://www.service-magic.ru/index.php?st=50</a:t>
          </a:r>
          <a:r>
            <a:rPr lang="ru-RU" sz="2000" kern="1200" dirty="0" smtClean="0">
              <a:latin typeface="Bookman Old Style" panose="02050604050505020204" pitchFamily="18" charset="0"/>
            </a:rPr>
            <a:t> </a:t>
          </a:r>
          <a:endParaRPr lang="ru-RU" sz="2000" kern="1200" dirty="0" smtClean="0">
            <a:latin typeface="Bookman Old Style" panose="02050604050505020204" pitchFamily="18" charset="0"/>
          </a:endParaRPr>
        </a:p>
        <a:p>
          <a:pPr lvl="0" algn="l" defTabSz="355600" rtl="0">
            <a:lnSpc>
              <a:spcPct val="90000"/>
            </a:lnSpc>
            <a:spcBef>
              <a:spcPct val="0"/>
            </a:spcBef>
            <a:spcAft>
              <a:spcPct val="35000"/>
            </a:spcAft>
          </a:pPr>
          <a:r>
            <a:rPr lang="ru-RU" sz="2400" kern="1200" dirty="0" smtClean="0">
              <a:latin typeface="Bookman Old Style" panose="02050604050505020204" pitchFamily="18" charset="0"/>
            </a:rPr>
            <a:t/>
          </a:r>
          <a:br>
            <a:rPr lang="ru-RU" sz="2400" kern="1200" dirty="0" smtClean="0">
              <a:latin typeface="Bookman Old Style" panose="02050604050505020204" pitchFamily="18" charset="0"/>
            </a:rPr>
          </a:br>
          <a:r>
            <a:rPr lang="ru-RU" sz="2400" kern="1200" dirty="0" smtClean="0">
              <a:latin typeface="Bookman Old Style" panose="02050604050505020204" pitchFamily="18" charset="0"/>
            </a:rPr>
            <a:t/>
          </a:r>
          <a:br>
            <a:rPr lang="ru-RU" sz="2400" kern="1200" dirty="0" smtClean="0">
              <a:latin typeface="Bookman Old Style" panose="02050604050505020204" pitchFamily="18" charset="0"/>
            </a:rPr>
          </a:br>
          <a:r>
            <a:rPr lang="ru-RU" sz="2400" kern="1200" dirty="0" smtClean="0">
              <a:latin typeface="Bookman Old Style" panose="02050604050505020204" pitchFamily="18" charset="0"/>
            </a:rPr>
            <a:t/>
          </a:r>
          <a:br>
            <a:rPr lang="ru-RU" sz="2400" kern="1200" dirty="0" smtClean="0">
              <a:latin typeface="Bookman Old Style" panose="02050604050505020204" pitchFamily="18" charset="0"/>
            </a:rPr>
          </a:br>
          <a:r>
            <a:rPr lang="ru-RU" sz="800" kern="1200" dirty="0" smtClean="0"/>
            <a:t>   </a:t>
          </a:r>
          <a:endParaRPr lang="ru-RU" sz="800" kern="1200" dirty="0"/>
        </a:p>
      </dsp:txBody>
      <dsp:txXfrm>
        <a:off x="914841" y="54156"/>
        <a:ext cx="8121668" cy="46237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FBFFD-5C16-469F-B11D-4FF8367907E8}" type="datetimeFigureOut">
              <a:rPr lang="ru-RU" smtClean="0"/>
              <a:t>27.03.2015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426D4-1462-42D6-A0FB-746F1C2C46A9}" type="slidenum">
              <a:rPr lang="ru-RU" smtClean="0"/>
              <a:t>‹#›</a:t>
            </a:fld>
            <a:endParaRPr lang="ru-RU"/>
          </a:p>
        </p:txBody>
      </p:sp>
    </p:spTree>
    <p:extLst>
      <p:ext uri="{BB962C8B-B14F-4D97-AF65-F5344CB8AC3E}">
        <p14:creationId xmlns:p14="http://schemas.microsoft.com/office/powerpoint/2010/main" val="43280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b="1" dirty="0" smtClean="0"/>
              <a:t>Самые простые приёмы, которые украсят</a:t>
            </a:r>
            <a:r>
              <a:rPr lang="ru-RU" b="1" baseline="0" dirty="0" smtClean="0"/>
              <a:t> ваши презентации</a:t>
            </a:r>
            <a:r>
              <a:rPr lang="ru-RU" b="1" baseline="0" dirty="0" smtClean="0"/>
              <a:t>.</a:t>
            </a:r>
          </a:p>
          <a:p>
            <a:pPr algn="ctr"/>
            <a:endParaRPr lang="ru-RU" b="1" dirty="0"/>
          </a:p>
        </p:txBody>
      </p:sp>
      <p:sp>
        <p:nvSpPr>
          <p:cNvPr id="4" name="Номер слайда 3"/>
          <p:cNvSpPr>
            <a:spLocks noGrp="1"/>
          </p:cNvSpPr>
          <p:nvPr>
            <p:ph type="sldNum" sz="quarter" idx="10"/>
          </p:nvPr>
        </p:nvSpPr>
        <p:spPr/>
        <p:txBody>
          <a:bodyPr/>
          <a:lstStyle/>
          <a:p>
            <a:fld id="{C5D426D4-1462-42D6-A0FB-746F1C2C46A9}" type="slidenum">
              <a:rPr lang="ru-RU" smtClean="0"/>
              <a:t>1</a:t>
            </a:fld>
            <a:endParaRPr lang="ru-RU"/>
          </a:p>
        </p:txBody>
      </p:sp>
    </p:spTree>
    <p:extLst>
      <p:ext uri="{BB962C8B-B14F-4D97-AF65-F5344CB8AC3E}">
        <p14:creationId xmlns:p14="http://schemas.microsoft.com/office/powerpoint/2010/main" val="62135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r>
              <a:rPr lang="ru-RU" b="1" u="sng" dirty="0" smtClean="0">
                <a:solidFill>
                  <a:srgbClr val="FF0000"/>
                </a:solidFill>
              </a:rPr>
              <a:t>На этом слайде</a:t>
            </a:r>
          </a:p>
          <a:p>
            <a:r>
              <a:rPr lang="ru-RU" sz="1600" dirty="0" smtClean="0">
                <a:latin typeface="Bookman Old Style" panose="02050604050505020204" pitchFamily="18" charset="0"/>
              </a:rPr>
              <a:t>Преобразование текста слайда в </a:t>
            </a:r>
            <a:r>
              <a:rPr lang="ru-RU" sz="1600" b="1" dirty="0" smtClean="0">
                <a:latin typeface="Bookman Old Style" panose="02050604050505020204" pitchFamily="18" charset="0"/>
              </a:rPr>
              <a:t>рисунок СМАРТ</a:t>
            </a:r>
            <a:r>
              <a:rPr lang="ru-RU" sz="1600" dirty="0" smtClean="0">
                <a:latin typeface="Bookman Old Style" panose="02050604050505020204" pitchFamily="18" charset="0"/>
              </a:rPr>
              <a:t>, </a:t>
            </a:r>
            <a:r>
              <a:rPr lang="ru-RU" sz="1600" b="1" dirty="0" smtClean="0">
                <a:latin typeface="Bookman Old Style" panose="02050604050505020204" pitchFamily="18" charset="0"/>
              </a:rPr>
              <a:t>вставка музыкального </a:t>
            </a:r>
            <a:r>
              <a:rPr lang="ru-RU" sz="1600" b="1" dirty="0" smtClean="0">
                <a:latin typeface="Bookman Old Style" panose="02050604050505020204" pitchFamily="18" charset="0"/>
              </a:rPr>
              <a:t>файла</a:t>
            </a:r>
          </a:p>
          <a:p>
            <a:r>
              <a:rPr lang="ru-RU" sz="1200" b="0" i="0" u="none" strike="noStrike" kern="1200" baseline="0" dirty="0" smtClean="0">
                <a:solidFill>
                  <a:schemeClr val="tx1"/>
                </a:solidFill>
                <a:latin typeface="+mn-lt"/>
                <a:ea typeface="+mn-ea"/>
                <a:cs typeface="+mn-cs"/>
              </a:rPr>
              <a:t>Чтобы преобразовать существующий текст в рисунок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выполните следующие действия: </a:t>
            </a:r>
          </a:p>
          <a:p>
            <a:r>
              <a:rPr lang="ru-RU" sz="1200" b="0" i="0" u="none" strike="noStrike" kern="1200" baseline="0" dirty="0" smtClean="0">
                <a:solidFill>
                  <a:schemeClr val="tx1"/>
                </a:solidFill>
                <a:latin typeface="+mn-lt"/>
                <a:ea typeface="+mn-ea"/>
                <a:cs typeface="+mn-cs"/>
              </a:rPr>
              <a:t>1. Щелкните </a:t>
            </a:r>
            <a:r>
              <a:rPr lang="ru-RU" sz="1200" b="0" i="0" u="none" strike="noStrike" kern="1200" baseline="0" dirty="0" err="1" smtClean="0">
                <a:solidFill>
                  <a:schemeClr val="tx1"/>
                </a:solidFill>
                <a:latin typeface="+mn-lt"/>
                <a:ea typeface="+mn-ea"/>
                <a:cs typeface="+mn-cs"/>
              </a:rPr>
              <a:t>местозаполнитель</a:t>
            </a:r>
            <a:r>
              <a:rPr lang="ru-RU" sz="1200" b="0" i="0" u="none" strike="noStrike" kern="1200" baseline="0" dirty="0" smtClean="0">
                <a:solidFill>
                  <a:schemeClr val="tx1"/>
                </a:solidFill>
                <a:latin typeface="+mn-lt"/>
                <a:ea typeface="+mn-ea"/>
                <a:cs typeface="+mn-cs"/>
              </a:rPr>
              <a:t>, содержащий текст, который нужно преобразовать. </a:t>
            </a:r>
          </a:p>
          <a:p>
            <a:r>
              <a:rPr lang="ru-RU" sz="1200" b="0" i="0" u="none" strike="noStrike" kern="1200" baseline="0" dirty="0" smtClean="0">
                <a:solidFill>
                  <a:schemeClr val="tx1"/>
                </a:solidFill>
                <a:latin typeface="+mn-lt"/>
                <a:ea typeface="+mn-ea"/>
                <a:cs typeface="+mn-cs"/>
              </a:rPr>
              <a:t>2. В группе </a:t>
            </a:r>
            <a:r>
              <a:rPr lang="ru-RU" sz="1200" b="1" i="0" u="none" strike="noStrike" kern="1200" baseline="0" dirty="0" smtClean="0">
                <a:solidFill>
                  <a:schemeClr val="tx1"/>
                </a:solidFill>
                <a:latin typeface="+mn-lt"/>
                <a:ea typeface="+mn-ea"/>
                <a:cs typeface="+mn-cs"/>
              </a:rPr>
              <a:t>Абзац </a:t>
            </a:r>
            <a:r>
              <a:rPr lang="ru-RU" sz="1200" b="0" i="0" u="none" strike="noStrike" kern="1200" baseline="0" dirty="0" smtClean="0">
                <a:solidFill>
                  <a:schemeClr val="tx1"/>
                </a:solidFill>
                <a:latin typeface="+mn-lt"/>
                <a:ea typeface="+mn-ea"/>
                <a:cs typeface="+mn-cs"/>
              </a:rPr>
              <a:t>вкладки </a:t>
            </a:r>
            <a:r>
              <a:rPr lang="ru-RU" sz="1200" b="1" i="0" u="none" strike="noStrike" kern="1200" baseline="0" dirty="0" smtClean="0">
                <a:solidFill>
                  <a:schemeClr val="tx1"/>
                </a:solidFill>
                <a:latin typeface="+mn-lt"/>
                <a:ea typeface="+mn-ea"/>
                <a:cs typeface="+mn-cs"/>
              </a:rPr>
              <a:t>Главная </a:t>
            </a:r>
            <a:r>
              <a:rPr lang="ru-RU" sz="1200" b="0" i="0" u="none" strike="noStrike" kern="1200" baseline="0" dirty="0" smtClean="0">
                <a:solidFill>
                  <a:schemeClr val="tx1"/>
                </a:solidFill>
                <a:latin typeface="+mn-lt"/>
                <a:ea typeface="+mn-ea"/>
                <a:cs typeface="+mn-cs"/>
              </a:rPr>
              <a:t>нажмите кнопку </a:t>
            </a:r>
            <a:r>
              <a:rPr lang="ru-RU" sz="1200" b="1" i="0" u="none" strike="noStrike" kern="1200" baseline="0" dirty="0" smtClean="0">
                <a:solidFill>
                  <a:schemeClr val="tx1"/>
                </a:solidFill>
                <a:latin typeface="+mn-lt"/>
                <a:ea typeface="+mn-ea"/>
                <a:cs typeface="+mn-cs"/>
              </a:rPr>
              <a:t>Преобразовать в рисунок </a:t>
            </a:r>
            <a:r>
              <a:rPr lang="ru-RU" sz="1200" b="1" i="0" u="none" strike="noStrike" kern="1200" baseline="0" dirty="0" err="1" smtClean="0">
                <a:solidFill>
                  <a:schemeClr val="tx1"/>
                </a:solidFill>
                <a:latin typeface="+mn-lt"/>
                <a:ea typeface="+mn-ea"/>
                <a:cs typeface="+mn-cs"/>
              </a:rPr>
              <a:t>SmartArt</a:t>
            </a:r>
            <a:r>
              <a:rPr lang="ru-RU" sz="1200" b="1"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3. Чтобы увидеть, как будет выглядеть рисунок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с нужным текстом, наведите в коллекции указатель на эскиз этого рисунка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Коллекция содержит макеты рисунков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которые лучше всего подходят для маркированных списков. </a:t>
            </a:r>
          </a:p>
          <a:p>
            <a:r>
              <a:rPr lang="ru-RU" sz="1200" b="0" i="0" u="none" strike="noStrike" kern="1200" baseline="0" dirty="0" smtClean="0">
                <a:solidFill>
                  <a:schemeClr val="tx1"/>
                </a:solidFill>
                <a:latin typeface="+mn-lt"/>
                <a:ea typeface="+mn-ea"/>
                <a:cs typeface="+mn-cs"/>
              </a:rPr>
              <a:t>4. Для просмотра полного набора макетов нажмите кнопку </a:t>
            </a:r>
            <a:r>
              <a:rPr lang="ru-RU" sz="1200" b="1" i="0" u="none" strike="noStrike" kern="1200" baseline="0" dirty="0" smtClean="0">
                <a:solidFill>
                  <a:schemeClr val="tx1"/>
                </a:solidFill>
                <a:latin typeface="+mn-lt"/>
                <a:ea typeface="+mn-ea"/>
                <a:cs typeface="+mn-cs"/>
              </a:rPr>
              <a:t>Дополнительные рисунки </a:t>
            </a:r>
            <a:r>
              <a:rPr lang="ru-RU" sz="1200" b="1"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Найдя нужный рисунок щелкните его, чтобы применить к своему тексту. </a:t>
            </a:r>
          </a:p>
          <a:p>
            <a:r>
              <a:rPr lang="ru-RU" sz="1200" b="0" i="0" u="none" strike="noStrike" kern="1200" baseline="0" dirty="0" smtClean="0">
                <a:solidFill>
                  <a:schemeClr val="tx1"/>
                </a:solidFill>
                <a:latin typeface="+mn-lt"/>
                <a:ea typeface="+mn-ea"/>
                <a:cs typeface="+mn-cs"/>
              </a:rPr>
              <a:t>Теперь рисунок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можно переместить, изменить его размер, повернуть, добавить к нему текст, применить к нему другой экспресс-стиль и выполнить иные изменения. </a:t>
            </a:r>
          </a:p>
          <a:p>
            <a:r>
              <a:rPr lang="ru-RU" sz="1200" b="0" i="0" u="none" strike="noStrike" kern="1200" baseline="0" dirty="0" smtClean="0">
                <a:solidFill>
                  <a:schemeClr val="tx1"/>
                </a:solidFill>
                <a:latin typeface="+mn-lt"/>
                <a:ea typeface="+mn-ea"/>
                <a:cs typeface="+mn-cs"/>
              </a:rPr>
              <a:t>Хотя рисунок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легче всего создать для существующего текста, можно пойти другим путем и сначала вставить нужный рисунок </a:t>
            </a:r>
            <a:r>
              <a:rPr lang="ru-RU" sz="1200" b="0" i="0" u="none" strike="noStrike" kern="1200" baseline="0" dirty="0" err="1" smtClean="0">
                <a:solidFill>
                  <a:schemeClr val="tx1"/>
                </a:solidFill>
                <a:latin typeface="+mn-lt"/>
                <a:ea typeface="+mn-ea"/>
                <a:cs typeface="+mn-cs"/>
              </a:rPr>
              <a:t>SmartArt</a:t>
            </a:r>
            <a:r>
              <a:rPr lang="ru-RU" sz="1200" b="0" i="0" u="none" strike="noStrike" kern="1200" baseline="0" dirty="0" smtClean="0">
                <a:solidFill>
                  <a:schemeClr val="tx1"/>
                </a:solidFill>
                <a:latin typeface="+mn-lt"/>
                <a:ea typeface="+mn-ea"/>
                <a:cs typeface="+mn-cs"/>
              </a:rPr>
              <a:t>, а затем добавить к нему текст. </a:t>
            </a:r>
            <a:endParaRPr lang="ru-RU" sz="1600" b="1" dirty="0">
              <a:latin typeface="Bookman Old Style" panose="02050604050505020204" pitchFamily="18" charset="0"/>
            </a:endParaRPr>
          </a:p>
        </p:txBody>
      </p:sp>
      <p:sp>
        <p:nvSpPr>
          <p:cNvPr id="4" name="Номер слайда 3"/>
          <p:cNvSpPr>
            <a:spLocks noGrp="1"/>
          </p:cNvSpPr>
          <p:nvPr>
            <p:ph type="sldNum" sz="quarter" idx="10"/>
          </p:nvPr>
        </p:nvSpPr>
        <p:spPr/>
        <p:txBody>
          <a:bodyPr/>
          <a:lstStyle/>
          <a:p>
            <a:fld id="{C5D426D4-1462-42D6-A0FB-746F1C2C46A9}" type="slidenum">
              <a:rPr lang="ru-RU" smtClean="0"/>
              <a:t>2</a:t>
            </a:fld>
            <a:endParaRPr lang="ru-RU"/>
          </a:p>
        </p:txBody>
      </p:sp>
    </p:spTree>
    <p:extLst>
      <p:ext uri="{BB962C8B-B14F-4D97-AF65-F5344CB8AC3E}">
        <p14:creationId xmlns:p14="http://schemas.microsoft.com/office/powerpoint/2010/main" val="375093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sz="1200" b="1" u="sng" dirty="0" smtClean="0"/>
              <a:t>Непрерывное воспроизведение звука при показе одного слайда </a:t>
            </a:r>
            <a:endParaRPr lang="ru-RU" sz="1200" u="sng" dirty="0" smtClean="0"/>
          </a:p>
          <a:p>
            <a:r>
              <a:rPr lang="ru-RU" sz="1200" dirty="0" smtClean="0"/>
              <a:t> Щелкните значок звука . </a:t>
            </a:r>
          </a:p>
          <a:p>
            <a:r>
              <a:rPr lang="ru-RU" sz="1200" dirty="0" smtClean="0"/>
              <a:t> В разделе </a:t>
            </a:r>
            <a:r>
              <a:rPr lang="ru-RU" sz="1200" b="1" dirty="0" smtClean="0"/>
              <a:t>Работа со звуками </a:t>
            </a:r>
            <a:r>
              <a:rPr lang="ru-RU" sz="1200" dirty="0" smtClean="0"/>
              <a:t>на вкладке </a:t>
            </a:r>
            <a:r>
              <a:rPr lang="ru-RU" sz="1200" b="1" i="1" dirty="0" smtClean="0"/>
              <a:t>Параметры </a:t>
            </a:r>
            <a:r>
              <a:rPr lang="ru-RU" sz="1200" dirty="0" smtClean="0"/>
              <a:t>в группе </a:t>
            </a:r>
            <a:r>
              <a:rPr lang="ru-RU" sz="1200" b="1" dirty="0" smtClean="0"/>
              <a:t>Параметры звука </a:t>
            </a:r>
            <a:r>
              <a:rPr lang="ru-RU" sz="1200" dirty="0" smtClean="0"/>
              <a:t>установите флажок </a:t>
            </a:r>
            <a:r>
              <a:rPr lang="ru-RU" sz="1200" b="1" i="1" dirty="0" smtClean="0"/>
              <a:t>Непрерывное воспроизведение</a:t>
            </a:r>
            <a:r>
              <a:rPr lang="ru-RU" sz="1200" i="1" dirty="0" smtClean="0"/>
              <a:t>. </a:t>
            </a:r>
            <a:r>
              <a:rPr lang="ru-RU" sz="1200" dirty="0" smtClean="0"/>
              <a:t>После зацикливания звука он будет воспроизводиться непрерывно до перехода к следующему слайду. </a:t>
            </a:r>
          </a:p>
          <a:p>
            <a:r>
              <a:rPr lang="ru-RU" sz="1200" b="1" i="0" u="sng" strike="noStrike" kern="1200" baseline="0" dirty="0" smtClean="0">
                <a:solidFill>
                  <a:schemeClr val="tx1"/>
                </a:solidFill>
                <a:latin typeface="+mn-lt"/>
                <a:ea typeface="+mn-ea"/>
                <a:cs typeface="+mn-cs"/>
              </a:rPr>
              <a:t>Непрерывное воспроизведение звука при показе нескольких слайдов </a:t>
            </a:r>
            <a:endParaRPr lang="ru-RU" sz="1200" b="0" i="0" u="sng"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На вкладке </a:t>
            </a:r>
            <a:r>
              <a:rPr lang="ru-RU" sz="1200" b="1" i="1" u="none" strike="noStrike" kern="1200" baseline="0" dirty="0" smtClean="0">
                <a:solidFill>
                  <a:schemeClr val="tx1"/>
                </a:solidFill>
                <a:latin typeface="+mn-lt"/>
                <a:ea typeface="+mn-ea"/>
                <a:cs typeface="+mn-cs"/>
              </a:rPr>
              <a:t>Анимация </a:t>
            </a:r>
            <a:r>
              <a:rPr lang="ru-RU" sz="1200" b="0" i="0" u="none" strike="noStrike" kern="1200" baseline="0" dirty="0" smtClean="0">
                <a:solidFill>
                  <a:schemeClr val="tx1"/>
                </a:solidFill>
                <a:latin typeface="+mn-lt"/>
                <a:ea typeface="+mn-ea"/>
                <a:cs typeface="+mn-cs"/>
              </a:rPr>
              <a:t>в группе </a:t>
            </a:r>
            <a:r>
              <a:rPr lang="ru-RU" sz="1200" b="1" i="0" u="none" strike="noStrike" kern="1200" baseline="0" dirty="0" smtClean="0">
                <a:solidFill>
                  <a:schemeClr val="tx1"/>
                </a:solidFill>
                <a:latin typeface="+mn-lt"/>
                <a:ea typeface="+mn-ea"/>
                <a:cs typeface="+mn-cs"/>
              </a:rPr>
              <a:t>Анимация </a:t>
            </a:r>
            <a:r>
              <a:rPr lang="ru-RU" sz="1200" b="0" i="0" u="none" strike="noStrike" kern="1200" baseline="0" dirty="0" smtClean="0">
                <a:solidFill>
                  <a:schemeClr val="tx1"/>
                </a:solidFill>
                <a:latin typeface="+mn-lt"/>
                <a:ea typeface="+mn-ea"/>
                <a:cs typeface="+mn-cs"/>
              </a:rPr>
              <a:t>щелкните </a:t>
            </a:r>
            <a:r>
              <a:rPr lang="ru-RU" sz="1200" b="0" i="1" u="none" strike="noStrike" kern="1200" baseline="0" dirty="0" smtClean="0">
                <a:solidFill>
                  <a:schemeClr val="tx1"/>
                </a:solidFill>
                <a:latin typeface="+mn-lt"/>
                <a:ea typeface="+mn-ea"/>
                <a:cs typeface="+mn-cs"/>
              </a:rPr>
              <a:t>Настройка анимации. </a:t>
            </a: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В области задач </a:t>
            </a:r>
            <a:r>
              <a:rPr lang="ru-RU" sz="1200" b="1" i="0" u="none" strike="noStrike" kern="1200" baseline="0" dirty="0" smtClean="0">
                <a:solidFill>
                  <a:schemeClr val="tx1"/>
                </a:solidFill>
                <a:latin typeface="+mn-lt"/>
                <a:ea typeface="+mn-ea"/>
                <a:cs typeface="+mn-cs"/>
              </a:rPr>
              <a:t>Настройка анимации </a:t>
            </a:r>
            <a:r>
              <a:rPr lang="ru-RU" sz="1200" b="0" i="0" u="none" strike="noStrike" kern="1200" baseline="0" dirty="0" smtClean="0">
                <a:solidFill>
                  <a:schemeClr val="tx1"/>
                </a:solidFill>
                <a:latin typeface="+mn-lt"/>
                <a:ea typeface="+mn-ea"/>
                <a:cs typeface="+mn-cs"/>
              </a:rPr>
              <a:t>щелкните стрелку справа от выбранного звука в списке </a:t>
            </a:r>
            <a:r>
              <a:rPr lang="ru-RU" sz="1200" b="1" i="0" u="none" strike="noStrike" kern="1200" baseline="0" dirty="0" smtClean="0">
                <a:solidFill>
                  <a:schemeClr val="tx1"/>
                </a:solidFill>
                <a:latin typeface="+mn-lt"/>
                <a:ea typeface="+mn-ea"/>
                <a:cs typeface="+mn-cs"/>
              </a:rPr>
              <a:t>Настройка анимации </a:t>
            </a:r>
            <a:r>
              <a:rPr lang="ru-RU" sz="1200" b="0" i="0" u="none" strike="noStrike" kern="1200" baseline="0" dirty="0" smtClean="0">
                <a:solidFill>
                  <a:schemeClr val="tx1"/>
                </a:solidFill>
                <a:latin typeface="+mn-lt"/>
                <a:ea typeface="+mn-ea"/>
                <a:cs typeface="+mn-cs"/>
              </a:rPr>
              <a:t>и выберите пункт </a:t>
            </a:r>
            <a:r>
              <a:rPr lang="ru-RU" sz="1200" b="1" i="1" u="none" strike="noStrike" kern="1200" baseline="0" dirty="0" smtClean="0">
                <a:solidFill>
                  <a:schemeClr val="tx1"/>
                </a:solidFill>
                <a:latin typeface="+mn-lt"/>
                <a:ea typeface="+mn-ea"/>
                <a:cs typeface="+mn-cs"/>
              </a:rPr>
              <a:t>Параметры эффектов</a:t>
            </a:r>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На вкладке </a:t>
            </a:r>
            <a:r>
              <a:rPr lang="ru-RU" sz="1200" b="1" i="1" u="none" strike="noStrike" kern="1200" baseline="0" dirty="0" smtClean="0">
                <a:solidFill>
                  <a:schemeClr val="tx1"/>
                </a:solidFill>
                <a:latin typeface="+mn-lt"/>
                <a:ea typeface="+mn-ea"/>
                <a:cs typeface="+mn-cs"/>
              </a:rPr>
              <a:t>Эффект </a:t>
            </a:r>
            <a:r>
              <a:rPr lang="ru-RU" sz="1200" b="0" i="0" u="none" strike="noStrike" kern="1200" baseline="0" dirty="0" smtClean="0">
                <a:solidFill>
                  <a:schemeClr val="tx1"/>
                </a:solidFill>
                <a:latin typeface="+mn-lt"/>
                <a:ea typeface="+mn-ea"/>
                <a:cs typeface="+mn-cs"/>
              </a:rPr>
              <a:t>в группе </a:t>
            </a:r>
            <a:r>
              <a:rPr lang="ru-RU" sz="1200" b="1" i="0" u="none" strike="noStrike" kern="1200" baseline="0" dirty="0" smtClean="0">
                <a:solidFill>
                  <a:schemeClr val="tx1"/>
                </a:solidFill>
                <a:latin typeface="+mn-lt"/>
                <a:ea typeface="+mn-ea"/>
                <a:cs typeface="+mn-cs"/>
              </a:rPr>
              <a:t>Остановить воспроизведение </a:t>
            </a:r>
            <a:r>
              <a:rPr lang="ru-RU" sz="1200" b="0" i="0" u="none" strike="noStrike" kern="1200" baseline="0" dirty="0" smtClean="0">
                <a:solidFill>
                  <a:schemeClr val="tx1"/>
                </a:solidFill>
                <a:latin typeface="+mn-lt"/>
                <a:ea typeface="+mn-ea"/>
                <a:cs typeface="+mn-cs"/>
              </a:rPr>
              <a:t>выберите вариант </a:t>
            </a:r>
            <a:r>
              <a:rPr lang="ru-RU" sz="1200" b="0" i="1" u="none" strike="noStrike" kern="1200" baseline="0" dirty="0" smtClean="0">
                <a:solidFill>
                  <a:schemeClr val="tx1"/>
                </a:solidFill>
                <a:latin typeface="+mn-lt"/>
                <a:ea typeface="+mn-ea"/>
                <a:cs typeface="+mn-cs"/>
              </a:rPr>
              <a:t>После</a:t>
            </a:r>
            <a:r>
              <a:rPr lang="ru-RU" sz="1200" b="0" i="0" u="none" strike="noStrike" kern="1200" baseline="0" dirty="0" smtClean="0">
                <a:solidFill>
                  <a:schemeClr val="tx1"/>
                </a:solidFill>
                <a:latin typeface="+mn-lt"/>
                <a:ea typeface="+mn-ea"/>
                <a:cs typeface="+mn-cs"/>
              </a:rPr>
              <a:t>, а затем укажите общее число слайдов, при просмотре которых должен воспроизводиться звуковой файл. Продолжительность звукового файла должна соответствовать времени демонстрации выбранных слайдов. Продолжительность воспроизведения звукового файла можно посмотреть на вкладке </a:t>
            </a:r>
            <a:r>
              <a:rPr lang="ru-RU" sz="1200" b="1" i="1" u="none" strike="noStrike" kern="1200" baseline="0" dirty="0" smtClean="0">
                <a:solidFill>
                  <a:schemeClr val="tx1"/>
                </a:solidFill>
                <a:latin typeface="+mn-lt"/>
                <a:ea typeface="+mn-ea"/>
                <a:cs typeface="+mn-cs"/>
              </a:rPr>
              <a:t>Параметры звука </a:t>
            </a:r>
            <a:r>
              <a:rPr lang="ru-RU" sz="1200" b="0" i="0" u="none" strike="noStrike" kern="1200" baseline="0" dirty="0" smtClean="0">
                <a:solidFill>
                  <a:schemeClr val="tx1"/>
                </a:solidFill>
                <a:latin typeface="+mn-lt"/>
                <a:ea typeface="+mn-ea"/>
                <a:cs typeface="+mn-cs"/>
              </a:rPr>
              <a:t>в разделе </a:t>
            </a:r>
            <a:r>
              <a:rPr lang="ru-RU" sz="1200" b="1" i="0" u="none" strike="noStrike" kern="1200" baseline="0" dirty="0" smtClean="0">
                <a:solidFill>
                  <a:schemeClr val="tx1"/>
                </a:solidFill>
                <a:latin typeface="+mn-lt"/>
                <a:ea typeface="+mn-ea"/>
                <a:cs typeface="+mn-cs"/>
              </a:rPr>
              <a:t>Сведения </a:t>
            </a:r>
          </a:p>
          <a:p>
            <a:r>
              <a:rPr lang="ru-RU" sz="1200" b="1" i="0" u="sng" strike="noStrike" kern="1200" baseline="0" dirty="0" smtClean="0">
                <a:solidFill>
                  <a:schemeClr val="tx1"/>
                </a:solidFill>
                <a:latin typeface="+mn-lt"/>
                <a:ea typeface="+mn-ea"/>
                <a:cs typeface="+mn-cs"/>
              </a:rPr>
              <a:t>Определение параметров запуска и остановки воспроизведения звука </a:t>
            </a:r>
            <a:endParaRPr lang="ru-RU" sz="1200" b="0" i="0" u="sng"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1. Для настройки параметров запуска и остановки воспроизведения щелкните значок звука . </a:t>
            </a:r>
          </a:p>
          <a:p>
            <a:r>
              <a:rPr lang="ru-RU" sz="1200" b="0" i="0" u="none" strike="noStrike" kern="1200" baseline="0" dirty="0" smtClean="0">
                <a:solidFill>
                  <a:schemeClr val="tx1"/>
                </a:solidFill>
                <a:latin typeface="+mn-lt"/>
                <a:ea typeface="+mn-ea"/>
                <a:cs typeface="+mn-cs"/>
              </a:rPr>
              <a:t>2. На вкладке </a:t>
            </a:r>
            <a:r>
              <a:rPr lang="ru-RU" sz="1200" b="1" i="0" u="none" strike="noStrike" kern="1200" baseline="0" dirty="0" smtClean="0">
                <a:solidFill>
                  <a:schemeClr val="tx1"/>
                </a:solidFill>
                <a:latin typeface="+mn-lt"/>
                <a:ea typeface="+mn-ea"/>
                <a:cs typeface="+mn-cs"/>
              </a:rPr>
              <a:t>Анимация </a:t>
            </a:r>
            <a:r>
              <a:rPr lang="ru-RU" sz="1200" b="0" i="0" u="none" strike="noStrike" kern="1200" baseline="0" dirty="0" smtClean="0">
                <a:solidFill>
                  <a:schemeClr val="tx1"/>
                </a:solidFill>
                <a:latin typeface="+mn-lt"/>
                <a:ea typeface="+mn-ea"/>
                <a:cs typeface="+mn-cs"/>
              </a:rPr>
              <a:t>в группе </a:t>
            </a:r>
            <a:r>
              <a:rPr lang="ru-RU" sz="1200" b="1" i="0" u="none" strike="noStrike" kern="1200" baseline="0" dirty="0" smtClean="0">
                <a:solidFill>
                  <a:schemeClr val="tx1"/>
                </a:solidFill>
                <a:latin typeface="+mn-lt"/>
                <a:ea typeface="+mn-ea"/>
                <a:cs typeface="+mn-cs"/>
              </a:rPr>
              <a:t>Анимация </a:t>
            </a:r>
            <a:r>
              <a:rPr lang="ru-RU" sz="1200" b="0" i="0" u="none" strike="noStrike" kern="1200" baseline="0" dirty="0" smtClean="0">
                <a:solidFill>
                  <a:schemeClr val="tx1"/>
                </a:solidFill>
                <a:latin typeface="+mn-lt"/>
                <a:ea typeface="+mn-ea"/>
                <a:cs typeface="+mn-cs"/>
              </a:rPr>
              <a:t>щелкните </a:t>
            </a:r>
            <a:r>
              <a:rPr lang="ru-RU" sz="1200" b="1" i="0" u="none" strike="noStrike" kern="1200" baseline="0" dirty="0" smtClean="0">
                <a:solidFill>
                  <a:schemeClr val="tx1"/>
                </a:solidFill>
                <a:latin typeface="+mn-lt"/>
                <a:ea typeface="+mn-ea"/>
                <a:cs typeface="+mn-cs"/>
              </a:rPr>
              <a:t>Настройка анимации</a:t>
            </a:r>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3. В области задач </a:t>
            </a:r>
            <a:r>
              <a:rPr lang="ru-RU" sz="1200" b="1" i="0" u="none" strike="noStrike" kern="1200" baseline="0" dirty="0" smtClean="0">
                <a:solidFill>
                  <a:schemeClr val="tx1"/>
                </a:solidFill>
                <a:latin typeface="+mn-lt"/>
                <a:ea typeface="+mn-ea"/>
                <a:cs typeface="+mn-cs"/>
              </a:rPr>
              <a:t>Настройка анимации </a:t>
            </a:r>
            <a:r>
              <a:rPr lang="ru-RU" sz="1200" b="0" i="0" u="none" strike="noStrike" kern="1200" baseline="0" dirty="0" smtClean="0">
                <a:solidFill>
                  <a:schemeClr val="tx1"/>
                </a:solidFill>
                <a:latin typeface="+mn-lt"/>
                <a:ea typeface="+mn-ea"/>
                <a:cs typeface="+mn-cs"/>
              </a:rPr>
              <a:t>щелкните стрелку справа от выбранного звука в списке </a:t>
            </a:r>
            <a:r>
              <a:rPr lang="ru-RU" sz="1200" b="1" i="1" u="none" strike="noStrike" kern="1200" baseline="0" dirty="0" smtClean="0">
                <a:solidFill>
                  <a:schemeClr val="tx1"/>
                </a:solidFill>
                <a:latin typeface="+mn-lt"/>
                <a:ea typeface="+mn-ea"/>
                <a:cs typeface="+mn-cs"/>
              </a:rPr>
              <a:t>Настройка анимации </a:t>
            </a:r>
            <a:r>
              <a:rPr lang="ru-RU" sz="1200" b="0" i="0" u="none" strike="noStrike" kern="1200" baseline="0" dirty="0" smtClean="0">
                <a:solidFill>
                  <a:schemeClr val="tx1"/>
                </a:solidFill>
                <a:latin typeface="+mn-lt"/>
                <a:ea typeface="+mn-ea"/>
                <a:cs typeface="+mn-cs"/>
              </a:rPr>
              <a:t>и выберите пункт </a:t>
            </a:r>
            <a:r>
              <a:rPr lang="ru-RU" sz="1200" b="1" i="1" u="none" strike="noStrike" kern="1200" baseline="0" dirty="0" smtClean="0">
                <a:solidFill>
                  <a:schemeClr val="tx1"/>
                </a:solidFill>
                <a:latin typeface="+mn-lt"/>
                <a:ea typeface="+mn-ea"/>
                <a:cs typeface="+mn-cs"/>
              </a:rPr>
              <a:t>Параметры эффектов</a:t>
            </a:r>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4. Выполните одно из следующих действий: Выбор момента начала воспроизведения звука или Выбор способа прекращения воспроизведения звука. </a:t>
            </a:r>
          </a:p>
          <a:p>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D426D4-1462-42D6-A0FB-746F1C2C46A9}" type="slidenum">
              <a:rPr lang="ru-RU" smtClean="0"/>
              <a:t>3</a:t>
            </a:fld>
            <a:endParaRPr lang="ru-RU"/>
          </a:p>
        </p:txBody>
      </p:sp>
    </p:spTree>
    <p:extLst>
      <p:ext uri="{BB962C8B-B14F-4D97-AF65-F5344CB8AC3E}">
        <p14:creationId xmlns:p14="http://schemas.microsoft.com/office/powerpoint/2010/main" val="100385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sng" strike="noStrike" kern="1200" cap="none" spc="0" normalizeH="0" baseline="0" noProof="0" dirty="0" smtClean="0">
                <a:ln>
                  <a:noFill/>
                </a:ln>
                <a:solidFill>
                  <a:srgbClr val="FF0000"/>
                </a:solidFill>
                <a:effectLst/>
                <a:uLnTx/>
                <a:uFillTx/>
                <a:latin typeface="+mn-lt"/>
                <a:ea typeface="+mn-ea"/>
                <a:cs typeface="+mn-cs"/>
              </a:rPr>
              <a:t>На этом слайде</a:t>
            </a:r>
          </a:p>
          <a:p>
            <a:endParaRPr lang="ru-RU" dirty="0" smtClean="0"/>
          </a:p>
          <a:p>
            <a:r>
              <a:rPr lang="ru-RU" dirty="0" smtClean="0"/>
              <a:t>Рамки,</a:t>
            </a:r>
            <a:r>
              <a:rPr lang="ru-RU" baseline="0" dirty="0" smtClean="0"/>
              <a:t> </a:t>
            </a:r>
            <a:r>
              <a:rPr lang="ru-RU" b="1" dirty="0" smtClean="0"/>
              <a:t>созданные с помощью инструмента «Граница рисунка</a:t>
            </a:r>
            <a:r>
              <a:rPr lang="ru-RU" b="1" dirty="0" smtClean="0"/>
              <a:t>» и немного анимации.</a:t>
            </a:r>
          </a:p>
          <a:p>
            <a:pPr algn="just">
              <a:lnSpc>
                <a:spcPct val="115000"/>
              </a:lnSpc>
              <a:spcAft>
                <a:spcPts val="1000"/>
              </a:spcAft>
            </a:pPr>
            <a:r>
              <a:rPr lang="ru-RU" sz="1200" dirty="0" smtClean="0">
                <a:effectLst/>
                <a:latin typeface="Times New Roman"/>
                <a:ea typeface="Calibri"/>
                <a:cs typeface="Times New Roman"/>
              </a:rPr>
              <a:t>(Вводимые эффекты анимации при демонстрации наглядности должны быть дидактически оправданы, не отвлекать ученика от более важной информации.)</a:t>
            </a:r>
            <a:endParaRPr lang="ru-RU" sz="1050" dirty="0" smtClean="0">
              <a:effectLst/>
              <a:latin typeface="+mn-lt"/>
              <a:ea typeface="Calibri"/>
              <a:cs typeface="Times New Roman"/>
            </a:endParaRPr>
          </a:p>
          <a:p>
            <a:endParaRPr lang="ru-RU" b="1" dirty="0"/>
          </a:p>
        </p:txBody>
      </p:sp>
      <p:sp>
        <p:nvSpPr>
          <p:cNvPr id="4" name="Номер слайда 3"/>
          <p:cNvSpPr>
            <a:spLocks noGrp="1"/>
          </p:cNvSpPr>
          <p:nvPr>
            <p:ph type="sldNum" sz="quarter" idx="10"/>
          </p:nvPr>
        </p:nvSpPr>
        <p:spPr/>
        <p:txBody>
          <a:bodyPr/>
          <a:lstStyle/>
          <a:p>
            <a:fld id="{C5D426D4-1462-42D6-A0FB-746F1C2C46A9}" type="slidenum">
              <a:rPr lang="ru-RU" smtClean="0"/>
              <a:t>4</a:t>
            </a:fld>
            <a:endParaRPr lang="ru-RU"/>
          </a:p>
        </p:txBody>
      </p:sp>
    </p:spTree>
    <p:extLst>
      <p:ext uri="{BB962C8B-B14F-4D97-AF65-F5344CB8AC3E}">
        <p14:creationId xmlns:p14="http://schemas.microsoft.com/office/powerpoint/2010/main" val="140715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sng" strike="noStrike" kern="1200" cap="none" spc="0" normalizeH="0" baseline="0" noProof="0" dirty="0" smtClean="0">
                <a:ln>
                  <a:noFill/>
                </a:ln>
                <a:solidFill>
                  <a:srgbClr val="FF0000"/>
                </a:solidFill>
                <a:effectLst/>
                <a:uLnTx/>
                <a:uFillTx/>
                <a:latin typeface="+mn-lt"/>
                <a:ea typeface="+mn-ea"/>
                <a:cs typeface="+mn-cs"/>
              </a:rPr>
              <a:t>На этом слайде</a:t>
            </a:r>
          </a:p>
          <a:p>
            <a:endParaRPr lang="ru-RU" dirty="0" smtClean="0"/>
          </a:p>
          <a:p>
            <a:r>
              <a:rPr lang="ru-RU" dirty="0" smtClean="0">
                <a:latin typeface="Bookman Old Style" panose="02050604050505020204" pitchFamily="18" charset="0"/>
              </a:rPr>
              <a:t>Рамки,</a:t>
            </a:r>
            <a:r>
              <a:rPr lang="ru-RU" baseline="0" dirty="0" smtClean="0">
                <a:latin typeface="Bookman Old Style" panose="02050604050505020204" pitchFamily="18" charset="0"/>
              </a:rPr>
              <a:t> </a:t>
            </a:r>
            <a:r>
              <a:rPr lang="ru-RU" dirty="0" smtClean="0">
                <a:latin typeface="Bookman Old Style" panose="02050604050505020204" pitchFamily="18" charset="0"/>
              </a:rPr>
              <a:t>созданные выбором</a:t>
            </a:r>
            <a:r>
              <a:rPr lang="ru-RU" b="1" dirty="0" smtClean="0">
                <a:latin typeface="Bookman Old Style" panose="02050604050505020204" pitchFamily="18" charset="0"/>
              </a:rPr>
              <a:t>:  «Работа с рисунками- Формат - Стили рисунка»</a:t>
            </a:r>
            <a:endParaRPr lang="ru-RU" b="1" dirty="0">
              <a:latin typeface="Bookman Old Style" panose="02050604050505020204" pitchFamily="18" charset="0"/>
            </a:endParaRPr>
          </a:p>
        </p:txBody>
      </p:sp>
      <p:sp>
        <p:nvSpPr>
          <p:cNvPr id="4" name="Номер слайда 3"/>
          <p:cNvSpPr>
            <a:spLocks noGrp="1"/>
          </p:cNvSpPr>
          <p:nvPr>
            <p:ph type="sldNum" sz="quarter" idx="10"/>
          </p:nvPr>
        </p:nvSpPr>
        <p:spPr/>
        <p:txBody>
          <a:bodyPr/>
          <a:lstStyle/>
          <a:p>
            <a:fld id="{C5D426D4-1462-42D6-A0FB-746F1C2C46A9}" type="slidenum">
              <a:rPr lang="ru-RU" smtClean="0"/>
              <a:t>5</a:t>
            </a:fld>
            <a:endParaRPr lang="ru-RU"/>
          </a:p>
        </p:txBody>
      </p:sp>
    </p:spTree>
    <p:extLst>
      <p:ext uri="{BB962C8B-B14F-4D97-AF65-F5344CB8AC3E}">
        <p14:creationId xmlns:p14="http://schemas.microsoft.com/office/powerpoint/2010/main" val="402754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sng" strike="noStrike" kern="1200" cap="none" spc="0" normalizeH="0" baseline="0" noProof="0" dirty="0" smtClean="0">
                <a:ln>
                  <a:noFill/>
                </a:ln>
                <a:solidFill>
                  <a:srgbClr val="FF0000"/>
                </a:solidFill>
                <a:effectLst/>
                <a:uLnTx/>
                <a:uFillTx/>
                <a:latin typeface="+mn-lt"/>
                <a:ea typeface="+mn-ea"/>
                <a:cs typeface="+mn-cs"/>
              </a:rPr>
              <a:t>На этом слайде</a:t>
            </a:r>
          </a:p>
          <a:p>
            <a:endParaRPr lang="ru-RU" dirty="0" smtClean="0"/>
          </a:p>
          <a:p>
            <a:r>
              <a:rPr lang="ru-RU" dirty="0" smtClean="0"/>
              <a:t>Рамки, </a:t>
            </a:r>
            <a:r>
              <a:rPr lang="ru-RU" b="1" dirty="0" smtClean="0"/>
              <a:t>созданные отдельной фигурой </a:t>
            </a:r>
            <a:r>
              <a:rPr lang="ru-RU" dirty="0" smtClean="0"/>
              <a:t>без заливки, затем рисунок </a:t>
            </a:r>
            <a:r>
              <a:rPr lang="ru-RU" b="1" dirty="0" smtClean="0"/>
              <a:t>добавлен инструментом «Заливка фигуры»</a:t>
            </a:r>
            <a:endParaRPr lang="ru-RU" b="1" dirty="0"/>
          </a:p>
        </p:txBody>
      </p:sp>
      <p:sp>
        <p:nvSpPr>
          <p:cNvPr id="4" name="Номер слайда 3"/>
          <p:cNvSpPr>
            <a:spLocks noGrp="1"/>
          </p:cNvSpPr>
          <p:nvPr>
            <p:ph type="sldNum" sz="quarter" idx="10"/>
          </p:nvPr>
        </p:nvSpPr>
        <p:spPr/>
        <p:txBody>
          <a:bodyPr/>
          <a:lstStyle/>
          <a:p>
            <a:fld id="{C5D426D4-1462-42D6-A0FB-746F1C2C46A9}" type="slidenum">
              <a:rPr lang="ru-RU" smtClean="0"/>
              <a:t>6</a:t>
            </a:fld>
            <a:endParaRPr lang="ru-RU"/>
          </a:p>
        </p:txBody>
      </p:sp>
    </p:spTree>
    <p:extLst>
      <p:ext uri="{BB962C8B-B14F-4D97-AF65-F5344CB8AC3E}">
        <p14:creationId xmlns:p14="http://schemas.microsoft.com/office/powerpoint/2010/main" val="226444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endParaRPr lang="ru-RU" baseline="0" dirty="0" smtClean="0"/>
          </a:p>
          <a:p>
            <a:pPr marL="228600" indent="-228600" algn="l">
              <a:buFont typeface="+mj-lt"/>
              <a:buAutoNum type="arabicPeriod"/>
            </a:pPr>
            <a:r>
              <a:rPr lang="ru-RU" b="1" baseline="0" dirty="0" smtClean="0"/>
              <a:t>Кнопка завершения показа </a:t>
            </a:r>
            <a:r>
              <a:rPr lang="ru-RU" baseline="0" dirty="0" smtClean="0"/>
              <a:t>– справа. </a:t>
            </a:r>
          </a:p>
          <a:p>
            <a:pPr marL="228600" indent="-228600" algn="l" fontAlgn="t">
              <a:buFont typeface="+mj-lt"/>
              <a:buAutoNum type="arabicPeriod"/>
            </a:pPr>
            <a:r>
              <a:rPr lang="ru-RU" baseline="0" dirty="0" smtClean="0"/>
              <a:t>Кнопка с </a:t>
            </a:r>
            <a:r>
              <a:rPr lang="ru-RU" b="1" baseline="0" dirty="0" smtClean="0"/>
              <a:t>гиперссылкой на фильм </a:t>
            </a:r>
            <a:r>
              <a:rPr lang="ru-RU" b="0" i="0" dirty="0" smtClean="0">
                <a:solidFill>
                  <a:srgbClr val="222222"/>
                </a:solidFill>
                <a:effectLst/>
                <a:latin typeface="arial"/>
              </a:rPr>
              <a:t>Вивальди - Времена Года – Зима</a:t>
            </a:r>
            <a:r>
              <a:rPr lang="ru-RU" b="0" i="0" baseline="0" dirty="0" smtClean="0">
                <a:solidFill>
                  <a:srgbClr val="222222"/>
                </a:solidFill>
                <a:effectLst/>
                <a:latin typeface="arial"/>
              </a:rPr>
              <a:t> </a:t>
            </a:r>
            <a:r>
              <a:rPr lang="ru-RU" baseline="0" dirty="0" smtClean="0"/>
              <a:t>с </a:t>
            </a:r>
            <a:r>
              <a:rPr lang="ru-RU" b="1" baseline="0" dirty="0" smtClean="0"/>
              <a:t>сайта </a:t>
            </a:r>
            <a:r>
              <a:rPr lang="en-US" b="1" baseline="0" dirty="0" smtClean="0"/>
              <a:t>YOU TUBE</a:t>
            </a:r>
            <a:r>
              <a:rPr lang="ru-RU" b="1" baseline="0" dirty="0" smtClean="0"/>
              <a:t> </a:t>
            </a:r>
            <a:r>
              <a:rPr lang="ru-RU" baseline="0" dirty="0" smtClean="0"/>
              <a:t>(слева</a:t>
            </a:r>
            <a:r>
              <a:rPr lang="ru-RU" baseline="0" dirty="0" smtClean="0"/>
              <a:t>)</a:t>
            </a:r>
          </a:p>
          <a:p>
            <a:pPr marL="228600" indent="-228600" algn="l" fontAlgn="t">
              <a:buFont typeface="+mj-lt"/>
              <a:buAutoNum type="arabicPeriod"/>
            </a:pPr>
            <a:r>
              <a:rPr lang="ru-RU" baseline="0" dirty="0" smtClean="0"/>
              <a:t>Картинка в центре – гиперссылка на </a:t>
            </a:r>
            <a:r>
              <a:rPr kumimoji="0" lang="ru-RU" sz="1200" b="1" i="0" u="none" strike="noStrike" kern="1200" cap="none" spc="0" normalizeH="0" baseline="0" noProof="0" dirty="0" smtClean="0">
                <a:ln>
                  <a:noFill/>
                </a:ln>
                <a:solidFill>
                  <a:prstClr val="black"/>
                </a:solidFill>
                <a:effectLst/>
                <a:uLnTx/>
                <a:uFillTx/>
                <a:latin typeface="+mn-lt"/>
                <a:ea typeface="+mn-ea"/>
                <a:cs typeface="+mn-cs"/>
              </a:rPr>
              <a:t>сайт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YOU TUBE</a:t>
            </a:r>
            <a:r>
              <a:rPr kumimoji="0" lang="ru-RU" sz="1200" b="1" i="0" u="none" strike="noStrike" kern="1200" cap="none" spc="0" normalizeH="0" baseline="0" noProof="0" dirty="0" smtClean="0">
                <a:ln>
                  <a:noFill/>
                </a:ln>
                <a:solidFill>
                  <a:prstClr val="black"/>
                </a:solidFill>
                <a:effectLst/>
                <a:uLnTx/>
                <a:uFillTx/>
                <a:latin typeface="+mn-lt"/>
                <a:ea typeface="+mn-ea"/>
                <a:cs typeface="+mn-cs"/>
              </a:rPr>
              <a:t> -  </a:t>
            </a:r>
            <a:r>
              <a:rPr lang="ru-RU" baseline="0" dirty="0" smtClean="0"/>
              <a:t>открывает прекрасный видеоролик о живой природе</a:t>
            </a:r>
            <a:endParaRPr lang="ru-RU"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ru-RU" dirty="0"/>
          </a:p>
        </p:txBody>
      </p:sp>
      <p:sp>
        <p:nvSpPr>
          <p:cNvPr id="4" name="Номер слайда 3"/>
          <p:cNvSpPr>
            <a:spLocks noGrp="1"/>
          </p:cNvSpPr>
          <p:nvPr>
            <p:ph type="sldNum" sz="quarter" idx="10"/>
          </p:nvPr>
        </p:nvSpPr>
        <p:spPr/>
        <p:txBody>
          <a:bodyPr/>
          <a:lstStyle/>
          <a:p>
            <a:fld id="{C5D426D4-1462-42D6-A0FB-746F1C2C46A9}" type="slidenum">
              <a:rPr lang="ru-RU" smtClean="0"/>
              <a:t>7</a:t>
            </a:fld>
            <a:endParaRPr lang="ru-RU"/>
          </a:p>
        </p:txBody>
      </p:sp>
    </p:spTree>
    <p:extLst>
      <p:ext uri="{BB962C8B-B14F-4D97-AF65-F5344CB8AC3E}">
        <p14:creationId xmlns:p14="http://schemas.microsoft.com/office/powerpoint/2010/main" val="210501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На веб-сайте </a:t>
            </a:r>
            <a:r>
              <a:rPr lang="ru-RU" sz="1200" b="0" i="0" u="none" strike="noStrike" kern="1200" baseline="0" dirty="0" err="1" smtClean="0">
                <a:solidFill>
                  <a:schemeClr val="tx1"/>
                </a:solidFill>
                <a:latin typeface="+mn-lt"/>
                <a:ea typeface="+mn-ea"/>
                <a:cs typeface="+mn-cs"/>
              </a:rPr>
              <a:t>YouTube</a:t>
            </a:r>
            <a:r>
              <a:rPr lang="ru-RU" sz="1200" b="0" i="0" u="none" strike="noStrike" kern="1200" baseline="0" dirty="0" smtClean="0">
                <a:solidFill>
                  <a:schemeClr val="tx1"/>
                </a:solidFill>
                <a:latin typeface="+mn-lt"/>
                <a:ea typeface="+mn-ea"/>
                <a:cs typeface="+mn-cs"/>
              </a:rPr>
              <a:t> нажмите кнопку </a:t>
            </a:r>
            <a:r>
              <a:rPr lang="ru-RU" sz="1200" b="1" i="0" u="none" strike="noStrike" kern="1200" baseline="0" dirty="0" smtClean="0">
                <a:solidFill>
                  <a:schemeClr val="tx1"/>
                </a:solidFill>
                <a:latin typeface="+mn-lt"/>
                <a:ea typeface="+mn-ea"/>
                <a:cs typeface="+mn-cs"/>
              </a:rPr>
              <a:t>Поделиться</a:t>
            </a:r>
            <a:r>
              <a:rPr lang="ru-RU" sz="1200" b="0" i="0" u="none" strike="noStrike" kern="1200" baseline="0" dirty="0" smtClean="0">
                <a:solidFill>
                  <a:schemeClr val="tx1"/>
                </a:solidFill>
                <a:latin typeface="+mn-lt"/>
                <a:ea typeface="+mn-ea"/>
                <a:cs typeface="+mn-cs"/>
              </a:rPr>
              <a:t>, затем — </a:t>
            </a:r>
            <a:r>
              <a:rPr lang="ru-RU" sz="1200" b="1" i="0" u="none" strike="noStrike" kern="1200" baseline="0" dirty="0" smtClean="0">
                <a:solidFill>
                  <a:schemeClr val="tx1"/>
                </a:solidFill>
                <a:latin typeface="+mn-lt"/>
                <a:ea typeface="+mn-ea"/>
                <a:cs typeface="+mn-cs"/>
              </a:rPr>
              <a:t>Внедрить</a:t>
            </a:r>
            <a:r>
              <a:rPr lang="ru-RU" sz="1200" b="0" i="0" u="none" strike="noStrike" kern="1200" baseline="0" dirty="0" smtClean="0">
                <a:solidFill>
                  <a:schemeClr val="tx1"/>
                </a:solidFill>
                <a:latin typeface="+mn-lt"/>
                <a:ea typeface="+mn-ea"/>
                <a:cs typeface="+mn-cs"/>
              </a:rPr>
              <a:t>, установите флажок </a:t>
            </a:r>
            <a:r>
              <a:rPr lang="ru-RU" sz="1200" b="1" i="0" u="none" strike="noStrike" kern="1200" baseline="0" dirty="0" smtClean="0">
                <a:solidFill>
                  <a:schemeClr val="tx1"/>
                </a:solidFill>
                <a:latin typeface="+mn-lt"/>
                <a:ea typeface="+mn-ea"/>
                <a:cs typeface="+mn-cs"/>
              </a:rPr>
              <a:t>Использовать старый код встраивания </a:t>
            </a:r>
            <a:r>
              <a:rPr lang="ru-RU" sz="1200" b="0" i="0" u="none" strike="noStrike" kern="1200" baseline="0" dirty="0" smtClean="0">
                <a:solidFill>
                  <a:schemeClr val="tx1"/>
                </a:solidFill>
                <a:latin typeface="+mn-lt"/>
                <a:ea typeface="+mn-ea"/>
                <a:cs typeface="+mn-cs"/>
              </a:rPr>
              <a:t>и скопируйте код внедрения.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white"/>
                </a:solidFill>
                <a:effectLst/>
                <a:uLnTx/>
                <a:uFillTx/>
                <a:latin typeface="Bookman Old Style" panose="02050604050505020204" pitchFamily="18" charset="0"/>
                <a:ea typeface="+mn-ea"/>
                <a:cs typeface="+mn-cs"/>
              </a:rPr>
              <a:t>Примечание. </a:t>
            </a:r>
            <a:r>
              <a:rPr kumimoji="0" lang="ru-RU" sz="2400" b="0" i="0" u="none" strike="noStrike" kern="1200" cap="none" spc="0" normalizeH="0" baseline="0" noProof="0" dirty="0" smtClean="0">
                <a:ln>
                  <a:noFill/>
                </a:ln>
                <a:solidFill>
                  <a:prstClr val="white"/>
                </a:solidFill>
                <a:effectLst/>
                <a:uLnTx/>
                <a:uFillTx/>
                <a:latin typeface="Bookman Old Style" panose="02050604050505020204" pitchFamily="18" charset="0"/>
                <a:ea typeface="+mn-ea"/>
                <a:cs typeface="+mn-cs"/>
              </a:rPr>
              <a:t>На большинстве </a:t>
            </a:r>
            <a:r>
              <a:rPr kumimoji="0" lang="ru-RU" sz="2400" b="0" i="0" u="none" strike="noStrike" kern="1200" cap="none" spc="0" normalizeH="0" baseline="0" noProof="0" dirty="0" err="1" smtClean="0">
                <a:ln>
                  <a:noFill/>
                </a:ln>
                <a:solidFill>
                  <a:prstClr val="white"/>
                </a:solidFill>
                <a:effectLst/>
                <a:uLnTx/>
                <a:uFillTx/>
                <a:latin typeface="Bookman Old Style" panose="02050604050505020204" pitchFamily="18" charset="0"/>
                <a:ea typeface="+mn-ea"/>
                <a:cs typeface="+mn-cs"/>
              </a:rPr>
              <a:t>видеосайтов</a:t>
            </a:r>
            <a:r>
              <a:rPr kumimoji="0" lang="ru-RU" sz="2400" b="0" i="0" u="none" strike="noStrike" kern="1200" cap="none" spc="0" normalizeH="0" baseline="0" noProof="0" dirty="0" smtClean="0">
                <a:ln>
                  <a:noFill/>
                </a:ln>
                <a:solidFill>
                  <a:prstClr val="white"/>
                </a:solidFill>
                <a:effectLst/>
                <a:uLnTx/>
                <a:uFillTx/>
                <a:latin typeface="Bookman Old Style" panose="02050604050505020204" pitchFamily="18" charset="0"/>
                <a:ea typeface="+mn-ea"/>
                <a:cs typeface="+mn-cs"/>
              </a:rPr>
              <a:t> содержится код внедрения видео, однако его расположение может различаться. Для некоторых видеофайлов такой код не предоставляется, поэтому создавать на них ссылки нельзя. Кроме того, на самом деле код внедрения не внедряет в презентацию видеофайл, а создает ссылку на него. </a:t>
            </a:r>
          </a:p>
          <a:p>
            <a:endParaRPr lang="ru-RU" dirty="0"/>
          </a:p>
        </p:txBody>
      </p:sp>
      <p:sp>
        <p:nvSpPr>
          <p:cNvPr id="4" name="Номер слайда 3"/>
          <p:cNvSpPr>
            <a:spLocks noGrp="1"/>
          </p:cNvSpPr>
          <p:nvPr>
            <p:ph type="sldNum" sz="quarter" idx="10"/>
          </p:nvPr>
        </p:nvSpPr>
        <p:spPr/>
        <p:txBody>
          <a:bodyPr/>
          <a:lstStyle/>
          <a:p>
            <a:fld id="{C5D426D4-1462-42D6-A0FB-746F1C2C46A9}" type="slidenum">
              <a:rPr lang="ru-RU" smtClean="0"/>
              <a:t>8</a:t>
            </a:fld>
            <a:endParaRPr lang="ru-RU"/>
          </a:p>
        </p:txBody>
      </p:sp>
    </p:spTree>
    <p:extLst>
      <p:ext uri="{BB962C8B-B14F-4D97-AF65-F5344CB8AC3E}">
        <p14:creationId xmlns:p14="http://schemas.microsoft.com/office/powerpoint/2010/main" val="287749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b="1" dirty="0" smtClean="0"/>
              <a:t>Удачи и работы с удовольствием!</a:t>
            </a:r>
            <a:endParaRPr lang="ru-RU" b="1" dirty="0"/>
          </a:p>
        </p:txBody>
      </p:sp>
      <p:sp>
        <p:nvSpPr>
          <p:cNvPr id="4" name="Номер слайда 3"/>
          <p:cNvSpPr>
            <a:spLocks noGrp="1"/>
          </p:cNvSpPr>
          <p:nvPr>
            <p:ph type="sldNum" sz="quarter" idx="10"/>
          </p:nvPr>
        </p:nvSpPr>
        <p:spPr/>
        <p:txBody>
          <a:bodyPr/>
          <a:lstStyle/>
          <a:p>
            <a:fld id="{C5D426D4-1462-42D6-A0FB-746F1C2C46A9}" type="slidenum">
              <a:rPr lang="ru-RU" smtClean="0"/>
              <a:t>9</a:t>
            </a:fld>
            <a:endParaRPr lang="ru-RU"/>
          </a:p>
        </p:txBody>
      </p:sp>
    </p:spTree>
    <p:extLst>
      <p:ext uri="{BB962C8B-B14F-4D97-AF65-F5344CB8AC3E}">
        <p14:creationId xmlns:p14="http://schemas.microsoft.com/office/powerpoint/2010/main" val="395582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B65CB3-957A-4D4B-BC44-B831ACBC3EF3}" type="datetime1">
              <a:rPr lang="ru-RU" smtClean="0"/>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408478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0E86D1-C021-4E31-A54C-B5C5979A38B9}" type="datetime1">
              <a:rPr lang="ru-RU" smtClean="0"/>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97233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4A8404-9A67-4C9B-AF96-1EDDBAB898FA}" type="datetime1">
              <a:rPr lang="ru-RU" smtClean="0"/>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158309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DCFAE3-A747-456A-A7EE-E3940BC03617}" type="datetime1">
              <a:rPr lang="ru-RU" smtClean="0"/>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139343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99EE74-3AA4-4194-84DA-D7903321941D}" type="datetime1">
              <a:rPr lang="ru-RU" smtClean="0"/>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33076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79EFF9-E6CF-4AFF-B3DE-F7A7BC6B3647}" type="datetime1">
              <a:rPr lang="ru-RU" smtClean="0"/>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28454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1C2264-9180-41EC-8B15-436A009E50EE}" type="datetime1">
              <a:rPr lang="ru-RU" smtClean="0"/>
              <a:t>27.03.2015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37820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718F15-4A58-4B38-893A-5E89C7A10F4B}" type="datetime1">
              <a:rPr lang="ru-RU" smtClean="0"/>
              <a:t>27.03.2015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12293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27C0A5-C0D8-4913-9B12-F3DEE2B44FA9}" type="datetime1">
              <a:rPr lang="ru-RU" smtClean="0"/>
              <a:t>27.03.2015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11051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BB7AAB-252E-4177-9942-BB5408E14AD9}" type="datetime1">
              <a:rPr lang="ru-RU" smtClean="0"/>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25347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2B45F-96AC-4A7C-A319-14B116BA54CA}" type="datetime1">
              <a:rPr lang="ru-RU" smtClean="0"/>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B2E887-1F3A-42A3-B50A-7D8C7E25952B}" type="slidenum">
              <a:rPr lang="ru-RU" smtClean="0"/>
              <a:t>‹#›</a:t>
            </a:fld>
            <a:endParaRPr lang="ru-RU"/>
          </a:p>
        </p:txBody>
      </p:sp>
    </p:spTree>
    <p:extLst>
      <p:ext uri="{BB962C8B-B14F-4D97-AF65-F5344CB8AC3E}">
        <p14:creationId xmlns:p14="http://schemas.microsoft.com/office/powerpoint/2010/main" val="10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8713C-6550-4AF6-BA42-BC2860480CF7}" type="datetime1">
              <a:rPr lang="ru-RU" smtClean="0"/>
              <a:t>27.03.2015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2E887-1F3A-42A3-B50A-7D8C7E25952B}" type="slidenum">
              <a:rPr lang="ru-RU" smtClean="0"/>
              <a:t>‹#›</a:t>
            </a:fld>
            <a:endParaRPr lang="ru-RU"/>
          </a:p>
        </p:txBody>
      </p:sp>
    </p:spTree>
    <p:extLst>
      <p:ext uri="{BB962C8B-B14F-4D97-AF65-F5344CB8AC3E}">
        <p14:creationId xmlns:p14="http://schemas.microsoft.com/office/powerpoint/2010/main" val="30788584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7.xml"/><Relationship Id="rId7" Type="http://schemas.openxmlformats.org/officeDocument/2006/relationships/diagramQuickStyle" Target="../diagrams/quickStyl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diagramLayout" Target="../diagrams/layout3.xml"/><Relationship Id="rId11" Type="http://schemas.openxmlformats.org/officeDocument/2006/relationships/image" Target="../media/image3.png"/><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FFrkZOYoj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hyperlink" Target="http://www.youtube.com/watch?v=eihM5MNdylc"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986697569"/>
              </p:ext>
            </p:extLst>
          </p:nvPr>
        </p:nvGraphicFramePr>
        <p:xfrm>
          <a:off x="360970" y="548680"/>
          <a:ext cx="8420472"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extLst>
              <p:ext uri="{D42A27DB-BD31-4B8C-83A1-F6EECF244321}">
                <p14:modId xmlns:p14="http://schemas.microsoft.com/office/powerpoint/2010/main" val="3959466603"/>
              </p:ext>
            </p:extLst>
          </p:nvPr>
        </p:nvGraphicFramePr>
        <p:xfrm>
          <a:off x="394742" y="4221088"/>
          <a:ext cx="8352928" cy="2004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5816" y="2348880"/>
            <a:ext cx="354806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06B2E887-1F3A-42A3-B50A-7D8C7E25952B}" type="slidenum">
              <a:rPr lang="ru-RU" smtClean="0"/>
              <a:t>1</a:t>
            </a:fld>
            <a:endParaRPr lang="ru-RU"/>
          </a:p>
        </p:txBody>
      </p:sp>
    </p:spTree>
    <p:extLst>
      <p:ext uri="{BB962C8B-B14F-4D97-AF65-F5344CB8AC3E}">
        <p14:creationId xmlns:p14="http://schemas.microsoft.com/office/powerpoint/2010/main" val="19464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445988040"/>
              </p:ext>
            </p:extLst>
          </p:nvPr>
        </p:nvGraphicFramePr>
        <p:xfrm>
          <a:off x="1331640" y="1268760"/>
          <a:ext cx="6696744" cy="53621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Скругленный прямоугольник 2"/>
          <p:cNvSpPr/>
          <p:nvPr/>
        </p:nvSpPr>
        <p:spPr>
          <a:xfrm>
            <a:off x="1403648" y="188640"/>
            <a:ext cx="6768752" cy="851297"/>
          </a:xfrm>
          <a:prstGeom prst="round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4400" b="1" dirty="0">
                <a:solidFill>
                  <a:schemeClr val="bg1"/>
                </a:solidFill>
                <a:latin typeface="Bookman Old Style" panose="02050604050505020204" pitchFamily="18" charset="0"/>
                <a:ea typeface="+mj-ea"/>
                <a:cs typeface="+mj-cs"/>
              </a:rPr>
              <a:t>Времена года</a:t>
            </a:r>
            <a:endParaRPr lang="ru-RU" b="1" dirty="0">
              <a:solidFill>
                <a:schemeClr val="bg1"/>
              </a:solidFill>
            </a:endParaRPr>
          </a:p>
        </p:txBody>
      </p:sp>
      <p:pic>
        <p:nvPicPr>
          <p:cNvPr id="5" name="апрель подснежник чайковский.mp3">
            <a:hlinkClick r:id="" action="ppaction://media"/>
          </p:cNvPr>
          <p:cNvPicPr>
            <a:picLocks noChangeAspect="1"/>
          </p:cNvPicPr>
          <p:nvPr>
            <a:audioFile r:link="rId1"/>
            <p:extLst>
              <p:ext uri="{DAA4B4D4-6D71-4841-9C94-3DE7FCFB9230}">
                <p14:media xmlns:p14="http://schemas.microsoft.com/office/powerpoint/2010/main" r:embed="rId2">
                  <p14:trim end="142374.943"/>
                  <p14:fade out="10000"/>
                </p14:media>
              </p:ext>
            </p:extLst>
          </p:nvPr>
        </p:nvPicPr>
        <p:blipFill>
          <a:blip r:embed="rId10"/>
          <a:stretch>
            <a:fillRect/>
          </a:stretch>
        </p:blipFill>
        <p:spPr>
          <a:xfrm>
            <a:off x="8310292" y="5756076"/>
            <a:ext cx="609600"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Прямоугольник 8"/>
          <p:cNvSpPr/>
          <p:nvPr/>
        </p:nvSpPr>
        <p:spPr>
          <a:xfrm>
            <a:off x="8146855" y="6556050"/>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
        <p:nvSpPr>
          <p:cNvPr id="6" name="Номер слайда 5"/>
          <p:cNvSpPr>
            <a:spLocks noGrp="1"/>
          </p:cNvSpPr>
          <p:nvPr>
            <p:ph type="sldNum" sz="quarter" idx="12"/>
          </p:nvPr>
        </p:nvSpPr>
        <p:spPr/>
        <p:txBody>
          <a:bodyPr/>
          <a:lstStyle/>
          <a:p>
            <a:fld id="{06B2E887-1F3A-42A3-B50A-7D8C7E25952B}" type="slidenum">
              <a:rPr lang="ru-RU" smtClean="0"/>
              <a:t>2</a:t>
            </a:fld>
            <a:endParaRPr lang="ru-RU"/>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6281" y="4097213"/>
            <a:ext cx="3865563" cy="12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2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4"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5619" y="1340768"/>
            <a:ext cx="8640960" cy="5601533"/>
          </a:xfrm>
          <a:prstGeom prst="rect">
            <a:avLst/>
          </a:prstGeom>
        </p:spPr>
        <p:txBody>
          <a:bodyPr wrap="square">
            <a:spAutoFit/>
          </a:bodyPr>
          <a:lstStyle/>
          <a:p>
            <a:endParaRPr lang="ru-RU" dirty="0"/>
          </a:p>
          <a:p>
            <a:endParaRPr lang="ru-RU" sz="2400" b="1" dirty="0" smtClean="0">
              <a:latin typeface="Bookman Old Style" panose="02050604050505020204" pitchFamily="18" charset="0"/>
              <a:cs typeface="Times New Roman" panose="02020603050405020304" pitchFamily="18" charset="0"/>
            </a:endParaRPr>
          </a:p>
          <a:p>
            <a:r>
              <a:rPr lang="ru-RU" sz="2400" b="1" dirty="0" smtClean="0">
                <a:latin typeface="Bookman Old Style" panose="02050604050505020204" pitchFamily="18" charset="0"/>
                <a:cs typeface="Times New Roman" panose="02020603050405020304" pitchFamily="18" charset="0"/>
              </a:rPr>
              <a:t>1</a:t>
            </a:r>
            <a:r>
              <a:rPr lang="ru-RU" sz="2400" b="1" dirty="0">
                <a:latin typeface="Bookman Old Style" panose="02050604050505020204" pitchFamily="18" charset="0"/>
                <a:cs typeface="Times New Roman" panose="02020603050405020304" pitchFamily="18" charset="0"/>
              </a:rPr>
              <a:t>. </a:t>
            </a:r>
            <a:r>
              <a:rPr lang="ru-RU" sz="2400" dirty="0">
                <a:latin typeface="Bookman Old Style" panose="02050604050505020204" pitchFamily="18" charset="0"/>
                <a:cs typeface="Times New Roman" panose="02020603050405020304" pitchFamily="18" charset="0"/>
              </a:rPr>
              <a:t>Выберите слайд, к которому требуется добавить звук. </a:t>
            </a:r>
          </a:p>
          <a:p>
            <a:r>
              <a:rPr lang="ru-RU" sz="2400" b="1" dirty="0">
                <a:latin typeface="Bookman Old Style" panose="02050604050505020204" pitchFamily="18" charset="0"/>
                <a:cs typeface="Times New Roman" panose="02020603050405020304" pitchFamily="18" charset="0"/>
              </a:rPr>
              <a:t>2. </a:t>
            </a:r>
            <a:r>
              <a:rPr lang="ru-RU" sz="2400" dirty="0">
                <a:latin typeface="Bookman Old Style" panose="02050604050505020204" pitchFamily="18" charset="0"/>
                <a:cs typeface="Times New Roman" panose="02020603050405020304" pitchFamily="18" charset="0"/>
              </a:rPr>
              <a:t>На вкладке </a:t>
            </a:r>
            <a:r>
              <a:rPr lang="ru-RU" sz="2400" b="1" dirty="0">
                <a:latin typeface="Bookman Old Style" panose="02050604050505020204" pitchFamily="18" charset="0"/>
                <a:cs typeface="Times New Roman" panose="02020603050405020304" pitchFamily="18" charset="0"/>
              </a:rPr>
              <a:t>Вставка </a:t>
            </a:r>
            <a:r>
              <a:rPr lang="ru-RU" sz="2400" dirty="0">
                <a:latin typeface="Bookman Old Style" panose="02050604050505020204" pitchFamily="18" charset="0"/>
                <a:cs typeface="Times New Roman" panose="02020603050405020304" pitchFamily="18" charset="0"/>
              </a:rPr>
              <a:t>в группе </a:t>
            </a:r>
            <a:r>
              <a:rPr lang="ru-RU" sz="2400" b="1" dirty="0">
                <a:latin typeface="Bookman Old Style" panose="02050604050505020204" pitchFamily="18" charset="0"/>
                <a:cs typeface="Times New Roman" panose="02020603050405020304" pitchFamily="18" charset="0"/>
              </a:rPr>
              <a:t>Мультимедиа </a:t>
            </a:r>
            <a:r>
              <a:rPr lang="ru-RU" sz="2400" dirty="0">
                <a:latin typeface="Bookman Old Style" panose="02050604050505020204" pitchFamily="18" charset="0"/>
                <a:cs typeface="Times New Roman" panose="02020603050405020304" pitchFamily="18" charset="0"/>
              </a:rPr>
              <a:t>выберите команду </a:t>
            </a:r>
            <a:r>
              <a:rPr lang="ru-RU" sz="2400" b="1" dirty="0">
                <a:latin typeface="Bookman Old Style" panose="02050604050505020204" pitchFamily="18" charset="0"/>
                <a:cs typeface="Times New Roman" panose="02020603050405020304" pitchFamily="18" charset="0"/>
              </a:rPr>
              <a:t>Звук</a:t>
            </a:r>
            <a:r>
              <a:rPr lang="ru-RU" sz="2400" i="1" dirty="0">
                <a:latin typeface="Bookman Old Style" panose="02050604050505020204" pitchFamily="18" charset="0"/>
                <a:cs typeface="Times New Roman" panose="02020603050405020304" pitchFamily="18" charset="0"/>
              </a:rPr>
              <a:t>. </a:t>
            </a:r>
            <a:endParaRPr lang="ru-RU" sz="2400" dirty="0">
              <a:latin typeface="Bookman Old Style" panose="02050604050505020204" pitchFamily="18" charset="0"/>
              <a:cs typeface="Times New Roman" panose="02020603050405020304" pitchFamily="18" charset="0"/>
            </a:endParaRPr>
          </a:p>
          <a:p>
            <a:r>
              <a:rPr lang="ru-RU" sz="2400" dirty="0">
                <a:latin typeface="Bookman Old Style" panose="02050604050505020204" pitchFamily="18" charset="0"/>
                <a:cs typeface="Times New Roman" panose="02020603050405020304" pitchFamily="18" charset="0"/>
              </a:rPr>
              <a:t>3. </a:t>
            </a:r>
            <a:r>
              <a:rPr lang="ru-RU" sz="2400" dirty="0">
                <a:latin typeface="Bookman Old Style" panose="02050604050505020204" pitchFamily="18" charset="0"/>
                <a:cs typeface="Times New Roman" panose="02020603050405020304" pitchFamily="18" charset="0"/>
              </a:rPr>
              <a:t>Выполните одно из следующих действий.: </a:t>
            </a:r>
          </a:p>
          <a:p>
            <a:r>
              <a:rPr lang="ru-RU" sz="2400" dirty="0" smtClean="0">
                <a:latin typeface="Bookman Old Style" panose="02050604050505020204" pitchFamily="18" charset="0"/>
                <a:cs typeface="Times New Roman" panose="02020603050405020304" pitchFamily="18" charset="0"/>
              </a:rPr>
              <a:t>     </a:t>
            </a:r>
            <a:r>
              <a:rPr lang="ru-RU" sz="2400" dirty="0">
                <a:latin typeface="Bookman Old Style" panose="02050604050505020204" pitchFamily="18" charset="0"/>
                <a:cs typeface="Times New Roman" panose="02020603050405020304" pitchFamily="18" charset="0"/>
              </a:rPr>
              <a:t>Выберите вариант </a:t>
            </a:r>
            <a:r>
              <a:rPr lang="ru-RU" sz="2400" b="1" i="1" dirty="0">
                <a:latin typeface="Bookman Old Style" panose="02050604050505020204" pitchFamily="18" charset="0"/>
                <a:cs typeface="Times New Roman" panose="02020603050405020304" pitchFamily="18" charset="0"/>
              </a:rPr>
              <a:t>Звук из файла</a:t>
            </a:r>
            <a:r>
              <a:rPr lang="ru-RU" sz="2400" dirty="0">
                <a:latin typeface="Bookman Old Style" panose="02050604050505020204" pitchFamily="18" charset="0"/>
                <a:cs typeface="Times New Roman" panose="02020603050405020304" pitchFamily="18" charset="0"/>
              </a:rPr>
              <a:t>, укажите папку, в которой находится нужный файл, и дважды щелкните имя файла, который нужно добавить. </a:t>
            </a:r>
            <a:endParaRPr lang="ru-RU" sz="2400" dirty="0">
              <a:latin typeface="Bookman Old Style" panose="02050604050505020204" pitchFamily="18" charset="0"/>
              <a:cs typeface="Times New Roman" panose="02020603050405020304" pitchFamily="18" charset="0"/>
            </a:endParaRPr>
          </a:p>
          <a:p>
            <a:r>
              <a:rPr lang="ru-RU" sz="2400" dirty="0">
                <a:latin typeface="Bookman Old Style" panose="02050604050505020204" pitchFamily="18" charset="0"/>
                <a:cs typeface="Times New Roman" panose="02020603050405020304" pitchFamily="18" charset="0"/>
              </a:rPr>
              <a:t> </a:t>
            </a:r>
            <a:r>
              <a:rPr lang="ru-RU" sz="2400" dirty="0" smtClean="0">
                <a:latin typeface="Bookman Old Style" panose="02050604050505020204" pitchFamily="18" charset="0"/>
                <a:cs typeface="Times New Roman" panose="02020603050405020304" pitchFamily="18" charset="0"/>
              </a:rPr>
              <a:t>     </a:t>
            </a:r>
            <a:r>
              <a:rPr lang="ru-RU" sz="2400" dirty="0">
                <a:latin typeface="Bookman Old Style" panose="02050604050505020204" pitchFamily="18" charset="0"/>
                <a:cs typeface="Times New Roman" panose="02020603050405020304" pitchFamily="18" charset="0"/>
              </a:rPr>
              <a:t>Выберите вариант </a:t>
            </a:r>
            <a:r>
              <a:rPr lang="ru-RU" sz="2400" b="1" i="1" dirty="0">
                <a:latin typeface="Bookman Old Style" panose="02050604050505020204" pitchFamily="18" charset="0"/>
                <a:cs typeface="Times New Roman" panose="02020603050405020304" pitchFamily="18" charset="0"/>
              </a:rPr>
              <a:t>Звук из организатора клипов</a:t>
            </a:r>
            <a:r>
              <a:rPr lang="ru-RU" sz="2400" dirty="0">
                <a:latin typeface="Bookman Old Style" panose="02050604050505020204" pitchFamily="18" charset="0"/>
                <a:cs typeface="Times New Roman" panose="02020603050405020304" pitchFamily="18" charset="0"/>
              </a:rPr>
              <a:t>, с помощью полосы прокрутки в области задач </a:t>
            </a:r>
            <a:r>
              <a:rPr lang="ru-RU" sz="2400" b="1" dirty="0">
                <a:latin typeface="Bookman Old Style" panose="02050604050505020204" pitchFamily="18" charset="0"/>
                <a:cs typeface="Times New Roman" panose="02020603050405020304" pitchFamily="18" charset="0"/>
              </a:rPr>
              <a:t>Клип </a:t>
            </a:r>
            <a:r>
              <a:rPr lang="ru-RU" sz="2400" dirty="0">
                <a:latin typeface="Bookman Old Style" panose="02050604050505020204" pitchFamily="18" charset="0"/>
                <a:cs typeface="Times New Roman" panose="02020603050405020304" pitchFamily="18" charset="0"/>
              </a:rPr>
              <a:t>найдите клип, который следует добавить в презентацию, и щелкните его. </a:t>
            </a:r>
          </a:p>
          <a:p>
            <a:endParaRPr lang="ru-RU" sz="2800" dirty="0"/>
          </a:p>
        </p:txBody>
      </p:sp>
      <p:pic>
        <p:nvPicPr>
          <p:cNvPr id="2050" name="Picture 2"/>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672034">
            <a:off x="7056474" y="230994"/>
            <a:ext cx="1931516" cy="193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06B2E887-1F3A-42A3-B50A-7D8C7E25952B}" type="slidenum">
              <a:rPr lang="ru-RU" smtClean="0"/>
              <a:t>3</a:t>
            </a:fld>
            <a:endParaRPr lang="ru-RU"/>
          </a:p>
        </p:txBody>
      </p:sp>
      <p:sp>
        <p:nvSpPr>
          <p:cNvPr id="6" name="Скругленный прямоугольник 5"/>
          <p:cNvSpPr/>
          <p:nvPr/>
        </p:nvSpPr>
        <p:spPr>
          <a:xfrm>
            <a:off x="899592" y="345455"/>
            <a:ext cx="6768752" cy="851297"/>
          </a:xfrm>
          <a:prstGeom prst="round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4400" b="1" dirty="0">
                <a:solidFill>
                  <a:schemeClr val="bg1"/>
                </a:solidFill>
                <a:latin typeface="Bookman Old Style" panose="02050604050505020204" pitchFamily="18" charset="0"/>
                <a:ea typeface="+mj-ea"/>
                <a:cs typeface="+mj-cs"/>
              </a:rPr>
              <a:t>Добавление звука</a:t>
            </a:r>
            <a:endParaRPr lang="ru-RU" b="1" dirty="0">
              <a:solidFill>
                <a:schemeClr val="bg1"/>
              </a:solidFill>
            </a:endParaRPr>
          </a:p>
        </p:txBody>
      </p:sp>
      <p:sp>
        <p:nvSpPr>
          <p:cNvPr id="7" name="Прямоугольник 6"/>
          <p:cNvSpPr/>
          <p:nvPr/>
        </p:nvSpPr>
        <p:spPr>
          <a:xfrm>
            <a:off x="7553994" y="6471201"/>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Tree>
    <p:extLst>
      <p:ext uri="{BB962C8B-B14F-4D97-AF65-F5344CB8AC3E}">
        <p14:creationId xmlns:p14="http://schemas.microsoft.com/office/powerpoint/2010/main" val="268795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pril\Desktop\542df9b82e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24908"/>
            <a:ext cx="3384376" cy="2547897"/>
          </a:xfrm>
          <a:prstGeom prst="rect">
            <a:avLst/>
          </a:prstGeom>
          <a:noFill/>
          <a:ln w="57150">
            <a:solidFill>
              <a:srgbClr val="990000"/>
            </a:solidFill>
          </a:ln>
          <a:extLst>
            <a:ext uri="{909E8E84-426E-40DD-AFC4-6F175D3DCCD1}">
              <a14:hiddenFill xmlns:a14="http://schemas.microsoft.com/office/drawing/2010/main">
                <a:solidFill>
                  <a:srgbClr val="FFFFFF"/>
                </a:solidFill>
              </a14:hiddenFill>
            </a:ext>
          </a:extLst>
        </p:spPr>
      </p:pic>
      <p:pic>
        <p:nvPicPr>
          <p:cNvPr id="1027" name="Picture 3" descr="C:\Users\Aipril\Desktop\alRHOpu_J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662" y="524908"/>
            <a:ext cx="3427126" cy="2580482"/>
          </a:xfrm>
          <a:prstGeom prst="rect">
            <a:avLst/>
          </a:prstGeom>
          <a:noFill/>
          <a:ln w="57150">
            <a:solidFill>
              <a:srgbClr val="808000"/>
            </a:solidFill>
          </a:ln>
          <a:extLst>
            <a:ext uri="{909E8E84-426E-40DD-AFC4-6F175D3DCCD1}">
              <a14:hiddenFill xmlns:a14="http://schemas.microsoft.com/office/drawing/2010/main">
                <a:solidFill>
                  <a:srgbClr val="FFFFFF"/>
                </a:solidFill>
              </a14:hiddenFill>
            </a:ext>
          </a:extLst>
        </p:spPr>
      </p:pic>
      <p:pic>
        <p:nvPicPr>
          <p:cNvPr id="1028" name="Picture 4" descr="C:\Users\Aipril\Desktop\RPn_cO8jV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80" y="3725035"/>
            <a:ext cx="3456384" cy="2222709"/>
          </a:xfrm>
          <a:prstGeom prst="rect">
            <a:avLst/>
          </a:prstGeom>
          <a:noFill/>
          <a:ln w="57150">
            <a:solidFill>
              <a:schemeClr val="bg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1029" name="Picture 5" descr="C:\Users\Aipril\Desktop\Bankoboev_Ru_nezhnost_krokusov_vesenni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662" y="3662567"/>
            <a:ext cx="3427125" cy="2285178"/>
          </a:xfrm>
          <a:prstGeom prst="rect">
            <a:avLst/>
          </a:prstGeom>
          <a:noFill/>
          <a:ln w="5715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028384" y="6586701"/>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
        <p:nvSpPr>
          <p:cNvPr id="3" name="Номер слайда 2"/>
          <p:cNvSpPr>
            <a:spLocks noGrp="1"/>
          </p:cNvSpPr>
          <p:nvPr>
            <p:ph type="sldNum" sz="quarter" idx="12"/>
          </p:nvPr>
        </p:nvSpPr>
        <p:spPr/>
        <p:txBody>
          <a:bodyPr/>
          <a:lstStyle/>
          <a:p>
            <a:fld id="{06B2E887-1F3A-42A3-B50A-7D8C7E25952B}" type="slidenum">
              <a:rPr lang="ru-RU" smtClean="0"/>
              <a:t>4</a:t>
            </a:fld>
            <a:endParaRPr lang="ru-RU"/>
          </a:p>
        </p:txBody>
      </p:sp>
    </p:spTree>
    <p:extLst>
      <p:ext uri="{BB962C8B-B14F-4D97-AF65-F5344CB8AC3E}">
        <p14:creationId xmlns:p14="http://schemas.microsoft.com/office/powerpoint/2010/main" val="34335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2000"/>
                                        <p:tgtEl>
                                          <p:spTgt spid="1026"/>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ox(out)">
                                      <p:cBhvr>
                                        <p:cTn id="11" dur="2000"/>
                                        <p:tgtEl>
                                          <p:spTgt spid="1027"/>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ox(out)">
                                      <p:cBhvr>
                                        <p:cTn id="15" dur="2000"/>
                                        <p:tgtEl>
                                          <p:spTgt spid="1028"/>
                                        </p:tgtEl>
                                      </p:cBhvr>
                                    </p:animEffect>
                                  </p:childTnLst>
                                </p:cTn>
                              </p:par>
                            </p:childTnLst>
                          </p:cTn>
                        </p:par>
                        <p:par>
                          <p:cTn id="16" fill="hold">
                            <p:stCondLst>
                              <p:cond delay="6000"/>
                            </p:stCondLst>
                            <p:childTnLst>
                              <p:par>
                                <p:cTn id="17" presetID="4" presetClass="entr" presetSubtype="32"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ox(out)">
                                      <p:cBhvr>
                                        <p:cTn id="19"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Users\Aipril\Desktop\542df9b82e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733" y="548680"/>
            <a:ext cx="3455292" cy="26012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9" name="Picture 11" descr="C:\Users\Aipril\Desktop\alRHOpu_J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92" y="528669"/>
            <a:ext cx="3743085" cy="262129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060" name="Picture 12" descr="C:\Users\Aipril\Desktop\Bankoboev_Ru_nezhnost_krokusov_vesenni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573016"/>
            <a:ext cx="3840226" cy="26325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61" name="Picture 13" descr="C:\Users\Aipril\Desktop\RPn_cO8jV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677" y="3663280"/>
            <a:ext cx="4144917" cy="2664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966992" y="6556050"/>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
        <p:nvSpPr>
          <p:cNvPr id="3" name="Номер слайда 2"/>
          <p:cNvSpPr>
            <a:spLocks noGrp="1"/>
          </p:cNvSpPr>
          <p:nvPr>
            <p:ph type="sldNum" sz="quarter" idx="12"/>
          </p:nvPr>
        </p:nvSpPr>
        <p:spPr/>
        <p:txBody>
          <a:bodyPr/>
          <a:lstStyle/>
          <a:p>
            <a:fld id="{06B2E887-1F3A-42A3-B50A-7D8C7E25952B}" type="slidenum">
              <a:rPr lang="ru-RU" smtClean="0"/>
              <a:t>5</a:t>
            </a:fld>
            <a:endParaRPr lang="ru-RU"/>
          </a:p>
        </p:txBody>
      </p:sp>
    </p:spTree>
    <p:extLst>
      <p:ext uri="{BB962C8B-B14F-4D97-AF65-F5344CB8AC3E}">
        <p14:creationId xmlns:p14="http://schemas.microsoft.com/office/powerpoint/2010/main" val="15866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box(out)">
                                      <p:cBhvr>
                                        <p:cTn id="7" dur="2000"/>
                                        <p:tgtEl>
                                          <p:spTgt spid="2058"/>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box(out)">
                                      <p:cBhvr>
                                        <p:cTn id="11" dur="2000"/>
                                        <p:tgtEl>
                                          <p:spTgt spid="2059"/>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2061"/>
                                        </p:tgtEl>
                                        <p:attrNameLst>
                                          <p:attrName>style.visibility</p:attrName>
                                        </p:attrNameLst>
                                      </p:cBhvr>
                                      <p:to>
                                        <p:strVal val="visible"/>
                                      </p:to>
                                    </p:set>
                                    <p:animEffect transition="in" filter="circle(out)">
                                      <p:cBhvr>
                                        <p:cTn id="15" dur="2000"/>
                                        <p:tgtEl>
                                          <p:spTgt spid="2061"/>
                                        </p:tgtEl>
                                      </p:cBhvr>
                                    </p:animEffect>
                                  </p:childTnLst>
                                </p:cTn>
                              </p:par>
                            </p:childTnLst>
                          </p:cTn>
                        </p:par>
                        <p:par>
                          <p:cTn id="16" fill="hold">
                            <p:stCondLst>
                              <p:cond delay="6000"/>
                            </p:stCondLst>
                            <p:childTnLst>
                              <p:par>
                                <p:cTn id="17" presetID="4" presetClass="entr" presetSubtype="32" fill="hold" nodeType="afterEffect">
                                  <p:stCondLst>
                                    <p:cond delay="0"/>
                                  </p:stCondLst>
                                  <p:childTnLst>
                                    <p:set>
                                      <p:cBhvr>
                                        <p:cTn id="18" dur="1" fill="hold">
                                          <p:stCondLst>
                                            <p:cond delay="0"/>
                                          </p:stCondLst>
                                        </p:cTn>
                                        <p:tgtEl>
                                          <p:spTgt spid="2060"/>
                                        </p:tgtEl>
                                        <p:attrNameLst>
                                          <p:attrName>style.visibility</p:attrName>
                                        </p:attrNameLst>
                                      </p:cBhvr>
                                      <p:to>
                                        <p:strVal val="visible"/>
                                      </p:to>
                                    </p:set>
                                    <p:animEffect transition="in" filter="box(out)">
                                      <p:cBhvr>
                                        <p:cTn id="19"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976194" y="404664"/>
            <a:ext cx="3096344" cy="280831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Куб 2"/>
          <p:cNvSpPr/>
          <p:nvPr/>
        </p:nvSpPr>
        <p:spPr>
          <a:xfrm>
            <a:off x="5248672" y="3769914"/>
            <a:ext cx="2851720" cy="2601060"/>
          </a:xfrm>
          <a:prstGeom prst="cub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Цилиндр 3"/>
          <p:cNvSpPr/>
          <p:nvPr/>
        </p:nvSpPr>
        <p:spPr>
          <a:xfrm>
            <a:off x="976194" y="3645024"/>
            <a:ext cx="3091750" cy="2850841"/>
          </a:xfrm>
          <a:prstGeom prst="ca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агетная рамка 5"/>
          <p:cNvSpPr/>
          <p:nvPr/>
        </p:nvSpPr>
        <p:spPr>
          <a:xfrm>
            <a:off x="5092828" y="548680"/>
            <a:ext cx="3223588" cy="2520280"/>
          </a:xfrm>
          <a:prstGeom prst="bevel">
            <a:avLst>
              <a:gd name="adj" fmla="val 12070"/>
            </a:avLst>
          </a:prstGeom>
          <a:blipFill>
            <a:blip r:embed="rId6">
              <a:extLst>
                <a:ext uri="{BEBA8EAE-BF5A-486C-A8C5-ECC9F3942E4B}">
                  <a14:imgProps xmlns:a14="http://schemas.microsoft.com/office/drawing/2010/main">
                    <a14:imgLayer r:embed="rId7">
                      <a14:imgEffect>
                        <a14:colorTemperature colorTemp="8800"/>
                      </a14:imgEffect>
                      <a14:imgEffect>
                        <a14:brightnessContrast bright="20000" contrast="40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028241" y="6634364"/>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
        <p:nvSpPr>
          <p:cNvPr id="7" name="Номер слайда 6"/>
          <p:cNvSpPr>
            <a:spLocks noGrp="1"/>
          </p:cNvSpPr>
          <p:nvPr>
            <p:ph type="sldNum" sz="quarter" idx="12"/>
          </p:nvPr>
        </p:nvSpPr>
        <p:spPr/>
        <p:txBody>
          <a:bodyPr/>
          <a:lstStyle/>
          <a:p>
            <a:fld id="{06B2E887-1F3A-42A3-B50A-7D8C7E25952B}" type="slidenum">
              <a:rPr lang="ru-RU" smtClean="0"/>
              <a:t>6</a:t>
            </a:fld>
            <a:endParaRPr lang="ru-RU" dirty="0"/>
          </a:p>
        </p:txBody>
      </p:sp>
    </p:spTree>
    <p:extLst>
      <p:ext uri="{BB962C8B-B14F-4D97-AF65-F5344CB8AC3E}">
        <p14:creationId xmlns:p14="http://schemas.microsoft.com/office/powerpoint/2010/main" val="233456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2000"/>
                                        <p:tgtEl>
                                          <p:spTgt spid="4"/>
                                        </p:tgtEl>
                                      </p:cBhvr>
                                    </p:animEffect>
                                  </p:childTnLst>
                                </p:cTn>
                              </p:par>
                            </p:childTnLst>
                          </p:cTn>
                        </p:par>
                        <p:par>
                          <p:cTn id="12" fill="hold">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2000"/>
                                        <p:tgtEl>
                                          <p:spTgt spid="6"/>
                                        </p:tgtEl>
                                      </p:cBhvr>
                                    </p:animEffect>
                                  </p:childTnLst>
                                </p:cTn>
                              </p:par>
                            </p:childTnLst>
                          </p:cTn>
                        </p:par>
                        <p:par>
                          <p:cTn id="16" fill="hold">
                            <p:stCondLst>
                              <p:cond delay="6000"/>
                            </p:stCondLst>
                            <p:childTnLst>
                              <p:par>
                                <p:cTn id="17" presetID="18" presetClass="entr" presetSubtype="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настраиваемая 2">
            <a:hlinkClick r:id="" action="ppaction://hlinkshowjump?jump=endshow" highlightClick="1"/>
          </p:cNvPr>
          <p:cNvSpPr/>
          <p:nvPr/>
        </p:nvSpPr>
        <p:spPr>
          <a:xfrm>
            <a:off x="7734200" y="5805264"/>
            <a:ext cx="576064" cy="432048"/>
          </a:xfrm>
          <a:prstGeom prst="actionButtonBlank">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Прямоугольник 4"/>
          <p:cNvSpPr/>
          <p:nvPr/>
        </p:nvSpPr>
        <p:spPr>
          <a:xfrm>
            <a:off x="7553994" y="6471201"/>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
        <p:nvSpPr>
          <p:cNvPr id="7" name="Номер слайда 6"/>
          <p:cNvSpPr>
            <a:spLocks noGrp="1"/>
          </p:cNvSpPr>
          <p:nvPr>
            <p:ph type="sldNum" sz="quarter" idx="12"/>
          </p:nvPr>
        </p:nvSpPr>
        <p:spPr/>
        <p:txBody>
          <a:bodyPr/>
          <a:lstStyle/>
          <a:p>
            <a:fld id="{06B2E887-1F3A-42A3-B50A-7D8C7E25952B}" type="slidenum">
              <a:rPr lang="ru-RU" smtClean="0"/>
              <a:t>7</a:t>
            </a:fld>
            <a:endParaRPr lang="ru-RU"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834980"/>
            <a:ext cx="6826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img1.liveinternet.ru/images/attach/c/9/107/645/107645897_6595b1fa4a9b.gif">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56658"/>
            <a:ext cx="4392488" cy="5856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535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06B2E887-1F3A-42A3-B50A-7D8C7E25952B}" type="slidenum">
              <a:rPr lang="ru-RU" smtClean="0"/>
              <a:t>8</a:t>
            </a:fld>
            <a:endParaRPr lang="ru-RU"/>
          </a:p>
        </p:txBody>
      </p:sp>
      <p:sp>
        <p:nvSpPr>
          <p:cNvPr id="4" name="Прямоугольник 3"/>
          <p:cNvSpPr/>
          <p:nvPr/>
        </p:nvSpPr>
        <p:spPr>
          <a:xfrm>
            <a:off x="323528" y="197346"/>
            <a:ext cx="8424936" cy="6740307"/>
          </a:xfrm>
          <a:prstGeom prst="rect">
            <a:avLst/>
          </a:prstGeom>
        </p:spPr>
        <p:txBody>
          <a:bodyPr wrap="square">
            <a:spAutoFit/>
          </a:bodyPr>
          <a:lstStyle/>
          <a:p>
            <a:pPr algn="ctr"/>
            <a:r>
              <a:rPr lang="ru-RU" sz="3600" b="1" dirty="0">
                <a:latin typeface="Bookman Old Style" panose="02050604050505020204" pitchFamily="18" charset="0"/>
              </a:rPr>
              <a:t>Вставка в презентацию ссылки на видео </a:t>
            </a:r>
            <a:endParaRPr lang="ru-RU" sz="3600" dirty="0">
              <a:latin typeface="Bookman Old Style" panose="02050604050505020204" pitchFamily="18" charset="0"/>
            </a:endParaRPr>
          </a:p>
          <a:p>
            <a:pPr marL="457200" indent="-457200">
              <a:buAutoNum type="arabicPeriod"/>
            </a:pPr>
            <a:r>
              <a:rPr lang="ru-RU" sz="2400" dirty="0" smtClean="0">
                <a:latin typeface="Bookman Old Style" panose="02050604050505020204" pitchFamily="18" charset="0"/>
              </a:rPr>
              <a:t>В </a:t>
            </a:r>
            <a:r>
              <a:rPr lang="ru-RU" sz="2400" b="1" i="1" dirty="0">
                <a:latin typeface="Bookman Old Style" panose="02050604050505020204" pitchFamily="18" charset="0"/>
              </a:rPr>
              <a:t>обычном </a:t>
            </a:r>
            <a:r>
              <a:rPr lang="ru-RU" sz="2400" dirty="0">
                <a:latin typeface="Bookman Old Style" panose="02050604050505020204" pitchFamily="18" charset="0"/>
              </a:rPr>
              <a:t>режиме выберите </a:t>
            </a:r>
            <a:r>
              <a:rPr lang="ru-RU" sz="2400" dirty="0" err="1" smtClean="0">
                <a:latin typeface="Bookman Old Style" panose="02050604050505020204" pitchFamily="18" charset="0"/>
              </a:rPr>
              <a:t>слайд,на</a:t>
            </a:r>
            <a:endParaRPr lang="ru-RU" sz="2400" dirty="0" smtClean="0">
              <a:latin typeface="Bookman Old Style" panose="02050604050505020204" pitchFamily="18" charset="0"/>
            </a:endParaRPr>
          </a:p>
          <a:p>
            <a:r>
              <a:rPr lang="ru-RU" sz="2400" dirty="0" smtClean="0">
                <a:latin typeface="Bookman Old Style" panose="02050604050505020204" pitchFamily="18" charset="0"/>
              </a:rPr>
              <a:t> </a:t>
            </a:r>
            <a:r>
              <a:rPr lang="ru-RU" sz="2400" dirty="0">
                <a:latin typeface="Bookman Old Style" panose="02050604050505020204" pitchFamily="18" charset="0"/>
              </a:rPr>
              <a:t>который нужно добавить ссылку на видео. </a:t>
            </a:r>
          </a:p>
          <a:p>
            <a:r>
              <a:rPr lang="ru-RU" sz="2400" dirty="0">
                <a:latin typeface="Bookman Old Style" panose="02050604050505020204" pitchFamily="18" charset="0"/>
              </a:rPr>
              <a:t>2. В браузере откройте веб-сайт с видео, ссылку на которое требуется создать (например, </a:t>
            </a:r>
            <a:r>
              <a:rPr lang="ru-RU" sz="2400" dirty="0" err="1">
                <a:latin typeface="Bookman Old Style" panose="02050604050505020204" pitchFamily="18" charset="0"/>
              </a:rPr>
              <a:t>YouTube</a:t>
            </a:r>
            <a:r>
              <a:rPr lang="ru-RU" sz="2400" dirty="0">
                <a:latin typeface="Bookman Old Style" panose="02050604050505020204" pitchFamily="18" charset="0"/>
              </a:rPr>
              <a:t>). </a:t>
            </a:r>
          </a:p>
          <a:p>
            <a:r>
              <a:rPr lang="ru-RU" sz="2400" dirty="0">
                <a:latin typeface="Bookman Old Style" panose="02050604050505020204" pitchFamily="18" charset="0"/>
              </a:rPr>
              <a:t>3. Найдите на веб-сайте нужный видеоролик, а затем найдите и скопируйте код </a:t>
            </a:r>
            <a:r>
              <a:rPr lang="ru-RU" sz="2400" b="1" i="1" dirty="0">
                <a:latin typeface="Bookman Old Style" panose="02050604050505020204" pitchFamily="18" charset="0"/>
              </a:rPr>
              <a:t>внедрения</a:t>
            </a:r>
            <a:r>
              <a:rPr lang="ru-RU" sz="2400" i="1" dirty="0">
                <a:latin typeface="Bookman Old Style" panose="02050604050505020204" pitchFamily="18" charset="0"/>
              </a:rPr>
              <a:t>. </a:t>
            </a:r>
          </a:p>
          <a:p>
            <a:r>
              <a:rPr lang="ru-RU" sz="2400" dirty="0">
                <a:latin typeface="Bookman Old Style" panose="02050604050505020204" pitchFamily="18" charset="0"/>
              </a:rPr>
              <a:t>4. В </a:t>
            </a:r>
            <a:r>
              <a:rPr lang="ru-RU" sz="2400" dirty="0" err="1">
                <a:latin typeface="Bookman Old Style" panose="02050604050505020204" pitchFamily="18" charset="0"/>
              </a:rPr>
              <a:t>PowerPoint</a:t>
            </a:r>
            <a:r>
              <a:rPr lang="ru-RU" sz="2400" dirty="0">
                <a:latin typeface="Bookman Old Style" panose="02050604050505020204" pitchFamily="18" charset="0"/>
              </a:rPr>
              <a:t> на </a:t>
            </a:r>
            <a:r>
              <a:rPr lang="ru-RU" sz="2400" b="1" i="1" dirty="0">
                <a:latin typeface="Bookman Old Style" panose="02050604050505020204" pitchFamily="18" charset="0"/>
              </a:rPr>
              <a:t>вкладке Вставка </a:t>
            </a:r>
            <a:r>
              <a:rPr lang="ru-RU" sz="2400" dirty="0">
                <a:latin typeface="Bookman Old Style" panose="02050604050505020204" pitchFamily="18" charset="0"/>
              </a:rPr>
              <a:t>в группе </a:t>
            </a:r>
            <a:r>
              <a:rPr lang="ru-RU" sz="2400" b="1" i="1" dirty="0">
                <a:latin typeface="Bookman Old Style" panose="02050604050505020204" pitchFamily="18" charset="0"/>
              </a:rPr>
              <a:t>Мультимедиа</a:t>
            </a:r>
            <a:r>
              <a:rPr lang="ru-RU" sz="2400" b="1" dirty="0">
                <a:latin typeface="Bookman Old Style" panose="02050604050505020204" pitchFamily="18" charset="0"/>
              </a:rPr>
              <a:t> </a:t>
            </a:r>
            <a:r>
              <a:rPr lang="ru-RU" sz="2400" dirty="0">
                <a:latin typeface="Bookman Old Style" panose="02050604050505020204" pitchFamily="18" charset="0"/>
              </a:rPr>
              <a:t>щелкните стрелку под надписью </a:t>
            </a:r>
            <a:r>
              <a:rPr lang="ru-RU" sz="2400" b="1" i="1" dirty="0">
                <a:latin typeface="Bookman Old Style" panose="02050604050505020204" pitchFamily="18" charset="0"/>
              </a:rPr>
              <a:t>Видео.</a:t>
            </a:r>
            <a:r>
              <a:rPr lang="ru-RU" sz="2400" dirty="0">
                <a:latin typeface="Bookman Old Style" panose="02050604050505020204" pitchFamily="18" charset="0"/>
              </a:rPr>
              <a:t> </a:t>
            </a:r>
          </a:p>
          <a:p>
            <a:r>
              <a:rPr lang="ru-RU" sz="2400" dirty="0">
                <a:latin typeface="Bookman Old Style" panose="02050604050505020204" pitchFamily="18" charset="0"/>
              </a:rPr>
              <a:t>5. Выберите пункт </a:t>
            </a:r>
            <a:r>
              <a:rPr lang="ru-RU" sz="2400" b="1" i="1" dirty="0">
                <a:latin typeface="Bookman Old Style" panose="02050604050505020204" pitchFamily="18" charset="0"/>
              </a:rPr>
              <a:t>Видео из Интернета</a:t>
            </a:r>
            <a:r>
              <a:rPr lang="ru-RU" sz="2400" dirty="0">
                <a:latin typeface="Bookman Old Style" panose="02050604050505020204" pitchFamily="18" charset="0"/>
              </a:rPr>
              <a:t>. </a:t>
            </a:r>
          </a:p>
          <a:p>
            <a:r>
              <a:rPr lang="ru-RU" sz="2400" dirty="0">
                <a:latin typeface="Bookman Old Style" panose="02050604050505020204" pitchFamily="18" charset="0"/>
              </a:rPr>
              <a:t>6. В диалоговом окне </a:t>
            </a:r>
            <a:r>
              <a:rPr lang="ru-RU" sz="2400" b="1" i="1" dirty="0">
                <a:latin typeface="Bookman Old Style" panose="02050604050505020204" pitchFamily="18" charset="0"/>
              </a:rPr>
              <a:t>Вставка</a:t>
            </a:r>
            <a:r>
              <a:rPr lang="ru-RU" sz="2400" dirty="0">
                <a:latin typeface="Bookman Old Style" panose="02050604050505020204" pitchFamily="18" charset="0"/>
              </a:rPr>
              <a:t> видео в поле </a:t>
            </a:r>
            <a:r>
              <a:rPr lang="ru-RU" sz="2400" b="1" i="1" dirty="0">
                <a:latin typeface="Bookman Old Style" panose="02050604050505020204" pitchFamily="18" charset="0"/>
              </a:rPr>
              <a:t>С </a:t>
            </a:r>
            <a:r>
              <a:rPr lang="ru-RU" sz="2400" b="1" i="1" dirty="0" err="1">
                <a:latin typeface="Bookman Old Style" panose="02050604050505020204" pitchFamily="18" charset="0"/>
              </a:rPr>
              <a:t>видеосайта</a:t>
            </a:r>
            <a:r>
              <a:rPr lang="ru-RU" sz="2400" b="1" i="1" dirty="0">
                <a:latin typeface="Bookman Old Style" panose="02050604050505020204" pitchFamily="18" charset="0"/>
              </a:rPr>
              <a:t> </a:t>
            </a:r>
            <a:r>
              <a:rPr lang="ru-RU" sz="2400" dirty="0">
                <a:latin typeface="Bookman Old Style" panose="02050604050505020204" pitchFamily="18" charset="0"/>
              </a:rPr>
              <a:t>вставьте код внедрения, скопированный с </a:t>
            </a:r>
            <a:r>
              <a:rPr lang="ru-RU" sz="2400" dirty="0" err="1">
                <a:latin typeface="Bookman Old Style" panose="02050604050505020204" pitchFamily="18" charset="0"/>
              </a:rPr>
              <a:t>Youtube</a:t>
            </a:r>
            <a:r>
              <a:rPr lang="ru-RU" sz="2400" dirty="0">
                <a:latin typeface="Bookman Old Style" panose="02050604050505020204" pitchFamily="18" charset="0"/>
              </a:rPr>
              <a:t>, и щелкните стрелку, чтобы добавить видео. </a:t>
            </a:r>
          </a:p>
          <a:p>
            <a:endParaRPr lang="ru-RU" sz="2400" dirty="0">
              <a:latin typeface="Bookman Old Style" panose="02050604050505020204" pitchFamily="18" charset="0"/>
            </a:endParaRPr>
          </a:p>
        </p:txBody>
      </p:sp>
      <p:sp>
        <p:nvSpPr>
          <p:cNvPr id="5" name="Прямоугольник 4"/>
          <p:cNvSpPr/>
          <p:nvPr/>
        </p:nvSpPr>
        <p:spPr>
          <a:xfrm>
            <a:off x="7553994" y="6471201"/>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785007"/>
            <a:ext cx="135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1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89053956"/>
              </p:ext>
            </p:extLst>
          </p:nvPr>
        </p:nvGraphicFramePr>
        <p:xfrm>
          <a:off x="0" y="2070752"/>
          <a:ext cx="8975340" cy="4623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869566" y="306599"/>
            <a:ext cx="7438255" cy="1138773"/>
          </a:xfrm>
          <a:prstGeom prst="rect">
            <a:avLst/>
          </a:prstGeom>
        </p:spPr>
        <p:txBody>
          <a:bodyPr wrap="none">
            <a:spAutoFit/>
          </a:bodyPr>
          <a:lstStyle/>
          <a:p>
            <a:pPr lvl="0" algn="ctr"/>
            <a:r>
              <a:rPr lang="ru-RU" sz="4000" b="1" kern="0" dirty="0" smtClean="0">
                <a:ln w="50800"/>
                <a:latin typeface="Bookman Old Style" panose="02050604050505020204" pitchFamily="18" charset="0"/>
                <a:cs typeface="Times New Roman" pitchFamily="18" charset="0"/>
              </a:rPr>
              <a:t>Использованные ресурсы</a:t>
            </a:r>
          </a:p>
          <a:p>
            <a:pPr lvl="0" algn="ctr"/>
            <a:endParaRPr lang="ru-RU" sz="2800" b="1" kern="0" dirty="0" smtClean="0">
              <a:ln w="50800"/>
              <a:solidFill>
                <a:srgbClr val="3333CC"/>
              </a:solidFill>
              <a:latin typeface="Times New Roman" pitchFamily="18" charset="0"/>
              <a:cs typeface="Times New Roman" pitchFamily="18" charset="0"/>
            </a:endParaRPr>
          </a:p>
        </p:txBody>
      </p:sp>
      <p:sp>
        <p:nvSpPr>
          <p:cNvPr id="6" name="Прямоугольник 5"/>
          <p:cNvSpPr/>
          <p:nvPr/>
        </p:nvSpPr>
        <p:spPr>
          <a:xfrm>
            <a:off x="7229604" y="6417551"/>
            <a:ext cx="936475" cy="276999"/>
          </a:xfrm>
          <a:prstGeom prst="rect">
            <a:avLst/>
          </a:prstGeom>
        </p:spPr>
        <p:txBody>
          <a:bodyPr wrap="none">
            <a:spAutoFit/>
          </a:bodyPr>
          <a:lstStyle/>
          <a:p>
            <a:r>
              <a:rPr lang="en-US" sz="1200" b="1" kern="0" dirty="0" err="1" smtClean="0">
                <a:ln w="50800"/>
                <a:solidFill>
                  <a:srgbClr val="FFFFFF"/>
                </a:solidFill>
                <a:latin typeface="Times New Roman" pitchFamily="18" charset="0"/>
                <a:ea typeface="+mj-ea"/>
                <a:cs typeface="Times New Roman" pitchFamily="18" charset="0"/>
              </a:rPr>
              <a:t>Aprelskaya</a:t>
            </a:r>
            <a:endParaRPr lang="ru-RU" sz="1200" dirty="0"/>
          </a:p>
        </p:txBody>
      </p:sp>
      <p:sp>
        <p:nvSpPr>
          <p:cNvPr id="7" name="Управляющая кнопка: далее 6">
            <a:hlinkClick r:id="" action="ppaction://hlinkshowjump?jump=previousslide" highlightClick="1"/>
          </p:cNvPr>
          <p:cNvSpPr/>
          <p:nvPr/>
        </p:nvSpPr>
        <p:spPr>
          <a:xfrm>
            <a:off x="8316416" y="6417550"/>
            <a:ext cx="511258" cy="334649"/>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533" y="762343"/>
            <a:ext cx="2880320" cy="136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06B2E887-1F3A-42A3-B50A-7D8C7E25952B}" type="slidenum">
              <a:rPr lang="ru-RU" smtClean="0"/>
              <a:t>9</a:t>
            </a:fld>
            <a:endParaRPr lang="ru-RU"/>
          </a:p>
        </p:txBody>
      </p:sp>
    </p:spTree>
    <p:extLst>
      <p:ext uri="{BB962C8B-B14F-4D97-AF65-F5344CB8AC3E}">
        <p14:creationId xmlns:p14="http://schemas.microsoft.com/office/powerpoint/2010/main" val="28368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843</Words>
  <Application>Microsoft Office PowerPoint</Application>
  <PresentationFormat>Экран (4:3)</PresentationFormat>
  <Paragraphs>108</Paragraphs>
  <Slides>9</Slides>
  <Notes>9</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Апрельская</dc:creator>
  <cp:lastModifiedBy>Апрельская</cp:lastModifiedBy>
  <cp:revision>56</cp:revision>
  <dcterms:created xsi:type="dcterms:W3CDTF">2014-10-18T20:20:08Z</dcterms:created>
  <dcterms:modified xsi:type="dcterms:W3CDTF">2015-03-26T23:20:38Z</dcterms:modified>
</cp:coreProperties>
</file>