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0" r:id="rId13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604" autoAdjust="0"/>
  </p:normalViewPr>
  <p:slideViewPr>
    <p:cSldViewPr>
      <p:cViewPr>
        <p:scale>
          <a:sx n="66" d="100"/>
          <a:sy n="66" d="100"/>
        </p:scale>
        <p:origin x="-634" y="-12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3668" y="260648"/>
            <a:ext cx="5976664" cy="1224136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51520" y="53374"/>
            <a:ext cx="8712968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3275856" y="1628800"/>
            <a:ext cx="5760640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3374"/>
            <a:ext cx="8712968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75856" y="1628800"/>
            <a:ext cx="5760640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powerpoint-template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428604"/>
            <a:ext cx="6429420" cy="207170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Математика 5 класс</a:t>
            </a:r>
            <a:br>
              <a:rPr lang="ru-RU" b="1" dirty="0" smtClean="0"/>
            </a:br>
            <a:r>
              <a:rPr lang="ru-RU" dirty="0" smtClean="0"/>
              <a:t>тема урока: Деление чисел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72132" y="5000636"/>
            <a:ext cx="3365491" cy="142874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Учитель математики </a:t>
            </a:r>
          </a:p>
          <a:p>
            <a:pPr algn="ctr"/>
            <a:r>
              <a:rPr lang="ru-RU" dirty="0" err="1" smtClean="0"/>
              <a:t>Рогонова</a:t>
            </a:r>
            <a:r>
              <a:rPr lang="ru-RU" dirty="0" smtClean="0"/>
              <a:t> Г.Г.</a:t>
            </a:r>
          </a:p>
          <a:p>
            <a:pPr algn="ctr"/>
            <a:r>
              <a:rPr lang="ru-RU" dirty="0" smtClean="0"/>
              <a:t> МКОУ Орловская СОШ</a:t>
            </a:r>
          </a:p>
          <a:p>
            <a:pPr algn="ctr"/>
            <a:r>
              <a:rPr lang="ru-RU" dirty="0" smtClean="0"/>
              <a:t> им. И.Ф. </a:t>
            </a:r>
            <a:r>
              <a:rPr lang="ru-RU" dirty="0" err="1" smtClean="0"/>
              <a:t>Жужукина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Найди частное:</a:t>
            </a:r>
          </a:p>
          <a:p>
            <a:r>
              <a:rPr lang="ru-RU" dirty="0" smtClean="0"/>
              <a:t>а</a:t>
            </a:r>
            <a:r>
              <a:rPr lang="ru-RU" dirty="0" smtClean="0"/>
              <a:t>) 3424 :8 =</a:t>
            </a:r>
          </a:p>
          <a:p>
            <a:r>
              <a:rPr lang="ru-RU" dirty="0" smtClean="0"/>
              <a:t>б</a:t>
            </a:r>
            <a:r>
              <a:rPr lang="ru-RU" dirty="0" smtClean="0"/>
              <a:t>) 61596 : 87 =</a:t>
            </a:r>
          </a:p>
          <a:p>
            <a:r>
              <a:rPr lang="ru-RU" dirty="0" smtClean="0"/>
              <a:t>в</a:t>
            </a:r>
            <a:r>
              <a:rPr lang="ru-RU" dirty="0" smtClean="0"/>
              <a:t>) 13608 : 243 =</a:t>
            </a:r>
          </a:p>
          <a:p>
            <a:r>
              <a:rPr lang="ru-RU" dirty="0" smtClean="0"/>
              <a:t>2. Решите уравнение:</a:t>
            </a:r>
          </a:p>
          <a:p>
            <a:r>
              <a:rPr lang="ru-RU" dirty="0" smtClean="0"/>
              <a:t>(а + 5) : 8 = 56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дом: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 вариант самостоятельной работы;</a:t>
            </a:r>
          </a:p>
          <a:p>
            <a:r>
              <a:rPr lang="ru-RU" dirty="0" smtClean="0"/>
              <a:t>Выучить правила деления чисел.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Использованные ресурсы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3923928" y="1628800"/>
            <a:ext cx="5112568" cy="4968552"/>
          </a:xfrm>
        </p:spPr>
        <p:txBody>
          <a:bodyPr>
            <a:normAutofit/>
          </a:bodyPr>
          <a:lstStyle/>
          <a:p>
            <a:r>
              <a:rPr lang="ru-RU" sz="2400" dirty="0"/>
              <a:t>Оригинальные шаблоны для презентаций: </a:t>
            </a:r>
            <a:r>
              <a:rPr lang="ru-RU" sz="2400" dirty="0">
                <a:hlinkClick r:id="rId2"/>
              </a:rPr>
              <a:t>https://</a:t>
            </a:r>
            <a:r>
              <a:rPr lang="ru-RU" sz="2400" dirty="0" smtClean="0">
                <a:hlinkClick r:id="rId2"/>
              </a:rPr>
              <a:t>presentation-creation.ru/powerpoint-templates.html</a:t>
            </a:r>
            <a:r>
              <a:rPr lang="en-US" sz="2400" dirty="0"/>
              <a:t> </a:t>
            </a:r>
            <a:endParaRPr lang="ru-RU" sz="2400" dirty="0" smtClean="0"/>
          </a:p>
          <a:p>
            <a:r>
              <a:rPr lang="ru-RU" sz="2400" dirty="0" err="1" smtClean="0"/>
              <a:t>Виленкин</a:t>
            </a:r>
            <a:r>
              <a:rPr lang="ru-RU" sz="2400" dirty="0" smtClean="0"/>
              <a:t> Н.Я. Математика учебник для 5 класса. – М</a:t>
            </a:r>
            <a:r>
              <a:rPr lang="ru-RU" sz="2400" smtClean="0"/>
              <a:t>.: Мнемозина, 2006.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400859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59832" y="53374"/>
            <a:ext cx="5904656" cy="1185223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endParaRPr lang="ru-RU" dirty="0"/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4173279" y="4370118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3889116" y="3793856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3944679" y="383671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4173279" y="1855518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3889116" y="1279256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4643438" y="1357298"/>
            <a:ext cx="325307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Arial" charset="0"/>
              </a:rPr>
              <a:t>Актуализация знаний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3944679" y="132211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4173279" y="2693718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3889116" y="2117456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3944679" y="216031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4174867" y="3530331"/>
            <a:ext cx="4799012" cy="1587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3889116" y="2955656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3944679" y="299851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4173279" y="5230543"/>
            <a:ext cx="4800600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rgbClr val="C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3889116" y="4654281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3944679" y="469714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4714876" y="2143116"/>
            <a:ext cx="36350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Arial" charset="0"/>
              </a:rPr>
              <a:t>Правило деления чисел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4786314" y="3071810"/>
            <a:ext cx="238135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Arial" charset="0"/>
              </a:rPr>
              <a:t>Решение </a:t>
            </a:r>
            <a:r>
              <a:rPr lang="ru-RU" sz="2400" dirty="0" smtClean="0">
                <a:solidFill>
                  <a:schemeClr val="bg1"/>
                </a:solidFill>
                <a:latin typeface="Arial" charset="0"/>
              </a:rPr>
              <a:t>задач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4714876" y="3857628"/>
            <a:ext cx="382046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Arial" charset="0"/>
              </a:rPr>
              <a:t>Самостоятельная работа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4786314" y="4714884"/>
            <a:ext cx="297254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Arial" charset="0"/>
              </a:rPr>
              <a:t>Домашнее задание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3024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60 карандашей разложили в 5 коробок поровну. Сколько карандашей в одной коробке?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1 коробке – а кар.</a:t>
            </a:r>
          </a:p>
          <a:p>
            <a:pPr>
              <a:buNone/>
            </a:pPr>
            <a:r>
              <a:rPr lang="ru-RU" dirty="0" smtClean="0"/>
              <a:t>    В 5 коробках – а*5</a:t>
            </a:r>
          </a:p>
          <a:p>
            <a:r>
              <a:rPr lang="ru-RU" dirty="0" smtClean="0"/>
              <a:t>5а=60</a:t>
            </a:r>
          </a:p>
          <a:p>
            <a:pPr>
              <a:buNone/>
            </a:pPr>
            <a:r>
              <a:rPr lang="ru-RU" dirty="0" smtClean="0"/>
              <a:t>     а=12</a:t>
            </a:r>
          </a:p>
          <a:p>
            <a:r>
              <a:rPr lang="ru-RU" dirty="0" smtClean="0"/>
              <a:t>Действие с помощью которого по произведению и одному из множителей находят другой множитель, называют делением.</a:t>
            </a:r>
          </a:p>
          <a:p>
            <a:r>
              <a:rPr lang="ru-RU" dirty="0" smtClean="0"/>
              <a:t>60:5=12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86050" y="1628800"/>
            <a:ext cx="6250446" cy="3744416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а</a:t>
            </a:r>
            <a:r>
              <a:rPr lang="ru-RU" sz="4400" dirty="0" smtClean="0"/>
              <a:t>:в = с;</a:t>
            </a:r>
          </a:p>
          <a:p>
            <a:r>
              <a:rPr lang="ru-RU" sz="4400" dirty="0" smtClean="0"/>
              <a:t> делимое : делитель = частное</a:t>
            </a:r>
          </a:p>
          <a:p>
            <a:r>
              <a:rPr lang="ru-RU" sz="4400" dirty="0" smtClean="0"/>
              <a:t>в*с = а.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</a:t>
            </a:r>
            <a:r>
              <a:rPr lang="ru-RU" dirty="0" smtClean="0"/>
              <a:t>:1=а</a:t>
            </a:r>
          </a:p>
          <a:p>
            <a:r>
              <a:rPr lang="ru-RU" dirty="0" smtClean="0"/>
              <a:t>а</a:t>
            </a:r>
            <a:r>
              <a:rPr lang="ru-RU" dirty="0" smtClean="0"/>
              <a:t>:а=1, а не равно 0.</a:t>
            </a:r>
          </a:p>
          <a:p>
            <a:r>
              <a:rPr lang="ru-RU" dirty="0" smtClean="0"/>
              <a:t>0:а=0</a:t>
            </a:r>
          </a:p>
          <a:p>
            <a:r>
              <a:rPr lang="ru-RU" dirty="0" smtClean="0"/>
              <a:t>а</a:t>
            </a:r>
            <a:r>
              <a:rPr lang="ru-RU" dirty="0" smtClean="0"/>
              <a:t>:0 – на ноль делить нельзя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Заполнить таблицу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14612" y="1628800"/>
            <a:ext cx="6321884" cy="374441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Выяснить как найти неизвестный делитель и неизвестное делимое.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0" y="3929066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Делимое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11172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Делитель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Частное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задачу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Саша задумал число, разделил его на 4, затем от частного отнял 2 и получил в результате 7. какое число задумал Саша?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</a:t>
            </a:r>
            <a:r>
              <a:rPr lang="ru-RU" dirty="0" smtClean="0"/>
              <a:t>:4 – 2 = 7</a:t>
            </a:r>
          </a:p>
          <a:p>
            <a:r>
              <a:rPr lang="ru-RU" dirty="0" smtClean="0"/>
              <a:t>а</a:t>
            </a:r>
            <a:r>
              <a:rPr lang="ru-RU" dirty="0" smtClean="0"/>
              <a:t>:4 = 7+2</a:t>
            </a:r>
          </a:p>
          <a:p>
            <a:r>
              <a:rPr lang="ru-RU" dirty="0" smtClean="0"/>
              <a:t>а</a:t>
            </a:r>
            <a:r>
              <a:rPr lang="ru-RU" dirty="0" smtClean="0"/>
              <a:t>:4 = 9</a:t>
            </a:r>
          </a:p>
          <a:p>
            <a:r>
              <a:rPr lang="ru-RU" dirty="0" smtClean="0"/>
              <a:t>а</a:t>
            </a:r>
            <a:r>
              <a:rPr lang="ru-RU" dirty="0" smtClean="0"/>
              <a:t>=9*4</a:t>
            </a:r>
          </a:p>
          <a:p>
            <a:r>
              <a:rPr lang="ru-RU" dirty="0" smtClean="0"/>
              <a:t>а</a:t>
            </a:r>
            <a:r>
              <a:rPr lang="ru-RU" dirty="0" smtClean="0"/>
              <a:t> = 36</a:t>
            </a:r>
          </a:p>
          <a:p>
            <a:r>
              <a:rPr lang="ru-RU" dirty="0" smtClean="0"/>
              <a:t>Ответ: 36 – задуманное число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945f847b798cf39f9772054f2ac197d22c39952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1871</TotalTime>
  <Words>284</Words>
  <Application>Microsoft Office PowerPoint</Application>
  <PresentationFormat>Экран (4:3)</PresentationFormat>
  <Paragraphs>72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Математика 5 класс тема урока: Деление чисел</vt:lpstr>
      <vt:lpstr>Заголовок слайда</vt:lpstr>
      <vt:lpstr>Задача.</vt:lpstr>
      <vt:lpstr>Решение.</vt:lpstr>
      <vt:lpstr>Правило</vt:lpstr>
      <vt:lpstr>Правило</vt:lpstr>
      <vt:lpstr>Заполнить таблицу</vt:lpstr>
      <vt:lpstr>Решить задачу</vt:lpstr>
      <vt:lpstr>Решение:</vt:lpstr>
      <vt:lpstr>Самостоятельная работа</vt:lpstr>
      <vt:lpstr>Задание на дом:</vt:lpstr>
      <vt:lpstr>Использованные ресурсы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obstinate</dc:creator>
  <dc:description>Шаблон презентации с сайта https://presentation-creation.ru/</dc:description>
  <cp:lastModifiedBy>Галина</cp:lastModifiedBy>
  <cp:revision>788</cp:revision>
  <dcterms:created xsi:type="dcterms:W3CDTF">2018-02-25T09:09:03Z</dcterms:created>
  <dcterms:modified xsi:type="dcterms:W3CDTF">2022-12-12T17:42:33Z</dcterms:modified>
</cp:coreProperties>
</file>