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3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D903"/>
    <a:srgbClr val="FFFFFF"/>
    <a:srgbClr val="B2B2B2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327" autoAdjust="0"/>
    <p:restoredTop sz="94660"/>
  </p:normalViewPr>
  <p:slideViewPr>
    <p:cSldViewPr>
      <p:cViewPr varScale="1">
        <p:scale>
          <a:sx n="79" d="100"/>
          <a:sy n="79" d="100"/>
        </p:scale>
        <p:origin x="-23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722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29756C7-9BA2-4CA5-B940-190E5F4F085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48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63A746-7D84-4376-816B-8B8379369A3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5DAA10-EF53-46C7-8416-A0E3D1F9AC18}" type="slidenum">
              <a:rPr lang="en-US"/>
              <a:pPr/>
              <a:t>1</a:t>
            </a:fld>
            <a:endParaRPr lang="en-US"/>
          </a:p>
        </p:txBody>
      </p:sp>
      <p:sp>
        <p:nvSpPr>
          <p:cNvPr id="37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35288B-43E8-4976-AC97-4C523ACEF712}" type="slidenum">
              <a:rPr lang="en-US"/>
              <a:pPr/>
              <a:t>3</a:t>
            </a:fld>
            <a:endParaRPr lang="en-US"/>
          </a:p>
        </p:txBody>
      </p:sp>
      <p:sp>
        <p:nvSpPr>
          <p:cNvPr id="389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2" name="Rectangle 70"/>
          <p:cNvSpPr>
            <a:spLocks noChangeArrowheads="1"/>
          </p:cNvSpPr>
          <p:nvPr/>
        </p:nvSpPr>
        <p:spPr bwMode="gray">
          <a:xfrm>
            <a:off x="0" y="0"/>
            <a:ext cx="2109788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253" name="Group 181"/>
          <p:cNvGrpSpPr>
            <a:grpSpLocks/>
          </p:cNvGrpSpPr>
          <p:nvPr/>
        </p:nvGrpSpPr>
        <p:grpSpPr bwMode="auto">
          <a:xfrm rot="10800000">
            <a:off x="-6350" y="0"/>
            <a:ext cx="461963" cy="6858000"/>
            <a:chOff x="768" y="1700"/>
            <a:chExt cx="405" cy="2620"/>
          </a:xfrm>
        </p:grpSpPr>
        <p:sp>
          <p:nvSpPr>
            <p:cNvPr id="3254" name="Rectangle 182"/>
            <p:cNvSpPr>
              <a:spLocks noChangeArrowheads="1"/>
            </p:cNvSpPr>
            <p:nvPr userDrawn="1"/>
          </p:nvSpPr>
          <p:spPr bwMode="gray">
            <a:xfrm>
              <a:off x="768" y="1700"/>
              <a:ext cx="95" cy="2620"/>
            </a:xfrm>
            <a:prstGeom prst="rect">
              <a:avLst/>
            </a:prstGeom>
            <a:solidFill>
              <a:schemeClr val="tx2">
                <a:alpha val="3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55" name="Rectangle 183"/>
            <p:cNvSpPr>
              <a:spLocks noChangeArrowheads="1"/>
            </p:cNvSpPr>
            <p:nvPr userDrawn="1"/>
          </p:nvSpPr>
          <p:spPr bwMode="gray">
            <a:xfrm>
              <a:off x="912" y="1700"/>
              <a:ext cx="261" cy="2620"/>
            </a:xfrm>
            <a:prstGeom prst="rect">
              <a:avLst/>
            </a:prstGeom>
            <a:solidFill>
              <a:schemeClr val="tx2">
                <a:alpha val="3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267" name="Group 195"/>
          <p:cNvGrpSpPr>
            <a:grpSpLocks/>
          </p:cNvGrpSpPr>
          <p:nvPr/>
        </p:nvGrpSpPr>
        <p:grpSpPr bwMode="auto">
          <a:xfrm>
            <a:off x="1371600" y="0"/>
            <a:ext cx="547688" cy="6858000"/>
            <a:chOff x="768" y="1700"/>
            <a:chExt cx="405" cy="2620"/>
          </a:xfrm>
        </p:grpSpPr>
        <p:sp>
          <p:nvSpPr>
            <p:cNvPr id="3268" name="Rectangle 196"/>
            <p:cNvSpPr>
              <a:spLocks noChangeArrowheads="1"/>
            </p:cNvSpPr>
            <p:nvPr userDrawn="1"/>
          </p:nvSpPr>
          <p:spPr bwMode="gray">
            <a:xfrm>
              <a:off x="768" y="1700"/>
              <a:ext cx="95" cy="2620"/>
            </a:xfrm>
            <a:prstGeom prst="rect">
              <a:avLst/>
            </a:prstGeom>
            <a:solidFill>
              <a:schemeClr val="tx2">
                <a:alpha val="3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69" name="Rectangle 197"/>
            <p:cNvSpPr>
              <a:spLocks noChangeArrowheads="1"/>
            </p:cNvSpPr>
            <p:nvPr userDrawn="1"/>
          </p:nvSpPr>
          <p:spPr bwMode="gray">
            <a:xfrm>
              <a:off x="912" y="1700"/>
              <a:ext cx="261" cy="2620"/>
            </a:xfrm>
            <a:prstGeom prst="rect">
              <a:avLst/>
            </a:prstGeom>
            <a:solidFill>
              <a:schemeClr val="tx2">
                <a:alpha val="3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237" name="Rectangle 165"/>
          <p:cNvSpPr>
            <a:spLocks noChangeArrowheads="1"/>
          </p:cNvSpPr>
          <p:nvPr/>
        </p:nvSpPr>
        <p:spPr bwMode="gray">
          <a:xfrm>
            <a:off x="6964363" y="6350"/>
            <a:ext cx="2179637" cy="984250"/>
          </a:xfrm>
          <a:prstGeom prst="rect">
            <a:avLst/>
          </a:prstGeom>
          <a:solidFill>
            <a:schemeClr val="accent2">
              <a:alpha val="7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91200" y="4114800"/>
            <a:ext cx="2971800" cy="762000"/>
          </a:xfrm>
        </p:spPr>
        <p:txBody>
          <a:bodyPr/>
          <a:lstStyle>
            <a:lvl1pPr marL="0" indent="0" algn="dist">
              <a:buFontTx/>
              <a:buNone/>
              <a:defRPr sz="1400" i="1">
                <a:latin typeface="Times New Roman" pitchFamily="18" charset="0"/>
              </a:defRPr>
            </a:lvl1pPr>
          </a:lstStyle>
          <a:p>
            <a:r>
              <a:rPr lang="en-US"/>
              <a:t>Образец подзаголовка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3103563" y="6445250"/>
            <a:ext cx="1144587" cy="2762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572000" y="6445250"/>
            <a:ext cx="1206500" cy="2762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096000" y="6445250"/>
            <a:ext cx="1100138" cy="276225"/>
          </a:xfrm>
        </p:spPr>
        <p:txBody>
          <a:bodyPr/>
          <a:lstStyle>
            <a:lvl1pPr>
              <a:defRPr/>
            </a:lvl1pPr>
          </a:lstStyle>
          <a:p>
            <a:fld id="{94790C7D-70BB-43DE-902A-D5FDBFBF4F1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236" name="Rectangle 164"/>
          <p:cNvSpPr>
            <a:spLocks noChangeArrowheads="1"/>
          </p:cNvSpPr>
          <p:nvPr/>
        </p:nvSpPr>
        <p:spPr bwMode="gray">
          <a:xfrm rot="-5400000">
            <a:off x="4041775" y="-1854200"/>
            <a:ext cx="990600" cy="4699000"/>
          </a:xfrm>
          <a:prstGeom prst="rect">
            <a:avLst/>
          </a:prstGeom>
          <a:solidFill>
            <a:schemeClr val="tx2">
              <a:alpha val="7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2722563"/>
            <a:ext cx="7772400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/>
              <a:t>Образец заголовка</a:t>
            </a:r>
          </a:p>
        </p:txBody>
      </p:sp>
      <p:grpSp>
        <p:nvGrpSpPr>
          <p:cNvPr id="3271" name="Group 199"/>
          <p:cNvGrpSpPr>
            <a:grpSpLocks/>
          </p:cNvGrpSpPr>
          <p:nvPr/>
        </p:nvGrpSpPr>
        <p:grpSpPr bwMode="auto">
          <a:xfrm>
            <a:off x="2859088" y="0"/>
            <a:ext cx="547687" cy="990600"/>
            <a:chOff x="768" y="1700"/>
            <a:chExt cx="405" cy="2620"/>
          </a:xfrm>
        </p:grpSpPr>
        <p:sp>
          <p:nvSpPr>
            <p:cNvPr id="3272" name="Rectangle 200"/>
            <p:cNvSpPr>
              <a:spLocks noChangeArrowheads="1"/>
            </p:cNvSpPr>
            <p:nvPr userDrawn="1"/>
          </p:nvSpPr>
          <p:spPr bwMode="gray">
            <a:xfrm>
              <a:off x="768" y="1700"/>
              <a:ext cx="95" cy="2620"/>
            </a:xfrm>
            <a:prstGeom prst="rect">
              <a:avLst/>
            </a:prstGeom>
            <a:solidFill>
              <a:srgbClr val="FFFFFF">
                <a:alpha val="39999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73" name="Rectangle 201"/>
            <p:cNvSpPr>
              <a:spLocks noChangeArrowheads="1"/>
            </p:cNvSpPr>
            <p:nvPr userDrawn="1"/>
          </p:nvSpPr>
          <p:spPr bwMode="gray">
            <a:xfrm>
              <a:off x="912" y="1700"/>
              <a:ext cx="261" cy="2620"/>
            </a:xfrm>
            <a:prstGeom prst="rect">
              <a:avLst/>
            </a:prstGeom>
            <a:solidFill>
              <a:srgbClr val="FFFFFF">
                <a:alpha val="39999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275" name="Group 203"/>
          <p:cNvGrpSpPr>
            <a:grpSpLocks/>
          </p:cNvGrpSpPr>
          <p:nvPr/>
        </p:nvGrpSpPr>
        <p:grpSpPr bwMode="auto">
          <a:xfrm>
            <a:off x="4405313" y="0"/>
            <a:ext cx="547687" cy="990600"/>
            <a:chOff x="768" y="1700"/>
            <a:chExt cx="405" cy="2620"/>
          </a:xfrm>
        </p:grpSpPr>
        <p:sp>
          <p:nvSpPr>
            <p:cNvPr id="3276" name="Rectangle 204"/>
            <p:cNvSpPr>
              <a:spLocks noChangeArrowheads="1"/>
            </p:cNvSpPr>
            <p:nvPr userDrawn="1"/>
          </p:nvSpPr>
          <p:spPr bwMode="gray">
            <a:xfrm>
              <a:off x="768" y="1700"/>
              <a:ext cx="95" cy="2620"/>
            </a:xfrm>
            <a:prstGeom prst="rect">
              <a:avLst/>
            </a:prstGeom>
            <a:solidFill>
              <a:srgbClr val="FFFFFF">
                <a:alpha val="39999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77" name="Rectangle 205"/>
            <p:cNvSpPr>
              <a:spLocks noChangeArrowheads="1"/>
            </p:cNvSpPr>
            <p:nvPr userDrawn="1"/>
          </p:nvSpPr>
          <p:spPr bwMode="gray">
            <a:xfrm>
              <a:off x="912" y="1700"/>
              <a:ext cx="261" cy="2620"/>
            </a:xfrm>
            <a:prstGeom prst="rect">
              <a:avLst/>
            </a:prstGeom>
            <a:solidFill>
              <a:srgbClr val="FFFFFF">
                <a:alpha val="39999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279" name="Group 207"/>
          <p:cNvGrpSpPr>
            <a:grpSpLocks/>
          </p:cNvGrpSpPr>
          <p:nvPr/>
        </p:nvGrpSpPr>
        <p:grpSpPr bwMode="auto">
          <a:xfrm>
            <a:off x="6005513" y="0"/>
            <a:ext cx="547687" cy="990600"/>
            <a:chOff x="768" y="1700"/>
            <a:chExt cx="405" cy="2620"/>
          </a:xfrm>
        </p:grpSpPr>
        <p:sp>
          <p:nvSpPr>
            <p:cNvPr id="3280" name="Rectangle 208"/>
            <p:cNvSpPr>
              <a:spLocks noChangeArrowheads="1"/>
            </p:cNvSpPr>
            <p:nvPr userDrawn="1"/>
          </p:nvSpPr>
          <p:spPr bwMode="gray">
            <a:xfrm>
              <a:off x="768" y="1700"/>
              <a:ext cx="95" cy="2620"/>
            </a:xfrm>
            <a:prstGeom prst="rect">
              <a:avLst/>
            </a:prstGeom>
            <a:solidFill>
              <a:srgbClr val="FFFFFF">
                <a:alpha val="39999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81" name="Rectangle 209"/>
            <p:cNvSpPr>
              <a:spLocks noChangeArrowheads="1"/>
            </p:cNvSpPr>
            <p:nvPr userDrawn="1"/>
          </p:nvSpPr>
          <p:spPr bwMode="gray">
            <a:xfrm>
              <a:off x="912" y="1700"/>
              <a:ext cx="261" cy="2620"/>
            </a:xfrm>
            <a:prstGeom prst="rect">
              <a:avLst/>
            </a:prstGeom>
            <a:solidFill>
              <a:srgbClr val="FFFFFF">
                <a:alpha val="39999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287" name="Group 215"/>
          <p:cNvGrpSpPr>
            <a:grpSpLocks/>
          </p:cNvGrpSpPr>
          <p:nvPr/>
        </p:nvGrpSpPr>
        <p:grpSpPr bwMode="auto">
          <a:xfrm>
            <a:off x="7529513" y="0"/>
            <a:ext cx="547687" cy="990600"/>
            <a:chOff x="768" y="1700"/>
            <a:chExt cx="405" cy="2620"/>
          </a:xfrm>
        </p:grpSpPr>
        <p:sp>
          <p:nvSpPr>
            <p:cNvPr id="3288" name="Rectangle 216"/>
            <p:cNvSpPr>
              <a:spLocks noChangeArrowheads="1"/>
            </p:cNvSpPr>
            <p:nvPr userDrawn="1"/>
          </p:nvSpPr>
          <p:spPr bwMode="gray">
            <a:xfrm>
              <a:off x="768" y="1700"/>
              <a:ext cx="95" cy="2620"/>
            </a:xfrm>
            <a:prstGeom prst="rect">
              <a:avLst/>
            </a:prstGeom>
            <a:solidFill>
              <a:srgbClr val="FFFFFF">
                <a:alpha val="39999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89" name="Rectangle 217"/>
            <p:cNvSpPr>
              <a:spLocks noChangeArrowheads="1"/>
            </p:cNvSpPr>
            <p:nvPr userDrawn="1"/>
          </p:nvSpPr>
          <p:spPr bwMode="gray">
            <a:xfrm>
              <a:off x="912" y="1700"/>
              <a:ext cx="261" cy="2620"/>
            </a:xfrm>
            <a:prstGeom prst="rect">
              <a:avLst/>
            </a:prstGeom>
            <a:solidFill>
              <a:srgbClr val="FFFFFF">
                <a:alpha val="39999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301" name="Group 229"/>
          <p:cNvGrpSpPr>
            <a:grpSpLocks/>
          </p:cNvGrpSpPr>
          <p:nvPr/>
        </p:nvGrpSpPr>
        <p:grpSpPr bwMode="auto">
          <a:xfrm rot="5400000">
            <a:off x="775494" y="1302543"/>
            <a:ext cx="547688" cy="2120901"/>
            <a:chOff x="768" y="1700"/>
            <a:chExt cx="405" cy="2620"/>
          </a:xfrm>
        </p:grpSpPr>
        <p:sp>
          <p:nvSpPr>
            <p:cNvPr id="3302" name="Rectangle 230"/>
            <p:cNvSpPr>
              <a:spLocks noChangeArrowheads="1"/>
            </p:cNvSpPr>
            <p:nvPr userDrawn="1"/>
          </p:nvSpPr>
          <p:spPr bwMode="gray">
            <a:xfrm>
              <a:off x="768" y="1700"/>
              <a:ext cx="95" cy="2620"/>
            </a:xfrm>
            <a:prstGeom prst="rect">
              <a:avLst/>
            </a:prstGeom>
            <a:solidFill>
              <a:schemeClr val="tx2">
                <a:alpha val="3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03" name="Rectangle 231"/>
            <p:cNvSpPr>
              <a:spLocks noChangeArrowheads="1"/>
            </p:cNvSpPr>
            <p:nvPr userDrawn="1"/>
          </p:nvSpPr>
          <p:spPr bwMode="gray">
            <a:xfrm>
              <a:off x="912" y="1700"/>
              <a:ext cx="261" cy="2620"/>
            </a:xfrm>
            <a:prstGeom prst="rect">
              <a:avLst/>
            </a:prstGeom>
            <a:solidFill>
              <a:schemeClr val="tx2">
                <a:alpha val="3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305" name="Group 233"/>
          <p:cNvGrpSpPr>
            <a:grpSpLocks/>
          </p:cNvGrpSpPr>
          <p:nvPr/>
        </p:nvGrpSpPr>
        <p:grpSpPr bwMode="auto">
          <a:xfrm rot="5400000">
            <a:off x="775494" y="2770981"/>
            <a:ext cx="547687" cy="2120901"/>
            <a:chOff x="768" y="1700"/>
            <a:chExt cx="405" cy="2620"/>
          </a:xfrm>
        </p:grpSpPr>
        <p:sp>
          <p:nvSpPr>
            <p:cNvPr id="3306" name="Rectangle 234"/>
            <p:cNvSpPr>
              <a:spLocks noChangeArrowheads="1"/>
            </p:cNvSpPr>
            <p:nvPr userDrawn="1"/>
          </p:nvSpPr>
          <p:spPr bwMode="gray">
            <a:xfrm>
              <a:off x="768" y="1700"/>
              <a:ext cx="95" cy="2620"/>
            </a:xfrm>
            <a:prstGeom prst="rect">
              <a:avLst/>
            </a:prstGeom>
            <a:solidFill>
              <a:schemeClr val="tx2">
                <a:alpha val="3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07" name="Rectangle 235"/>
            <p:cNvSpPr>
              <a:spLocks noChangeArrowheads="1"/>
            </p:cNvSpPr>
            <p:nvPr userDrawn="1"/>
          </p:nvSpPr>
          <p:spPr bwMode="gray">
            <a:xfrm>
              <a:off x="912" y="1700"/>
              <a:ext cx="261" cy="2620"/>
            </a:xfrm>
            <a:prstGeom prst="rect">
              <a:avLst/>
            </a:prstGeom>
            <a:solidFill>
              <a:schemeClr val="tx2">
                <a:alpha val="3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309" name="Group 237"/>
          <p:cNvGrpSpPr>
            <a:grpSpLocks/>
          </p:cNvGrpSpPr>
          <p:nvPr/>
        </p:nvGrpSpPr>
        <p:grpSpPr bwMode="auto">
          <a:xfrm rot="5400000">
            <a:off x="775494" y="4218781"/>
            <a:ext cx="547687" cy="2120901"/>
            <a:chOff x="768" y="1700"/>
            <a:chExt cx="405" cy="2620"/>
          </a:xfrm>
        </p:grpSpPr>
        <p:sp>
          <p:nvSpPr>
            <p:cNvPr id="3310" name="Rectangle 238"/>
            <p:cNvSpPr>
              <a:spLocks noChangeArrowheads="1"/>
            </p:cNvSpPr>
            <p:nvPr userDrawn="1"/>
          </p:nvSpPr>
          <p:spPr bwMode="gray">
            <a:xfrm>
              <a:off x="768" y="1700"/>
              <a:ext cx="95" cy="2620"/>
            </a:xfrm>
            <a:prstGeom prst="rect">
              <a:avLst/>
            </a:prstGeom>
            <a:solidFill>
              <a:schemeClr val="tx2">
                <a:alpha val="3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11" name="Rectangle 239"/>
            <p:cNvSpPr>
              <a:spLocks noChangeArrowheads="1"/>
            </p:cNvSpPr>
            <p:nvPr userDrawn="1"/>
          </p:nvSpPr>
          <p:spPr bwMode="gray">
            <a:xfrm>
              <a:off x="912" y="1700"/>
              <a:ext cx="261" cy="2620"/>
            </a:xfrm>
            <a:prstGeom prst="rect">
              <a:avLst/>
            </a:prstGeom>
            <a:solidFill>
              <a:schemeClr val="tx2">
                <a:alpha val="3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328" name="Group 256"/>
          <p:cNvGrpSpPr>
            <a:grpSpLocks/>
          </p:cNvGrpSpPr>
          <p:nvPr/>
        </p:nvGrpSpPr>
        <p:grpSpPr bwMode="auto">
          <a:xfrm>
            <a:off x="-11113" y="6462713"/>
            <a:ext cx="2120901" cy="395287"/>
            <a:chOff x="-7" y="4071"/>
            <a:chExt cx="1336" cy="249"/>
          </a:xfrm>
        </p:grpSpPr>
        <p:sp>
          <p:nvSpPr>
            <p:cNvPr id="3314" name="Rectangle 242"/>
            <p:cNvSpPr>
              <a:spLocks noChangeArrowheads="1"/>
            </p:cNvSpPr>
            <p:nvPr userDrawn="1"/>
          </p:nvSpPr>
          <p:spPr bwMode="gray">
            <a:xfrm rot="5400000">
              <a:off x="620" y="3444"/>
              <a:ext cx="81" cy="1336"/>
            </a:xfrm>
            <a:prstGeom prst="rect">
              <a:avLst/>
            </a:prstGeom>
            <a:solidFill>
              <a:schemeClr val="tx2">
                <a:alpha val="3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15" name="Rectangle 243"/>
            <p:cNvSpPr>
              <a:spLocks noChangeArrowheads="1"/>
            </p:cNvSpPr>
            <p:nvPr userDrawn="1"/>
          </p:nvSpPr>
          <p:spPr bwMode="gray">
            <a:xfrm rot="5400000">
              <a:off x="598" y="3589"/>
              <a:ext cx="126" cy="1336"/>
            </a:xfrm>
            <a:prstGeom prst="rect">
              <a:avLst/>
            </a:prstGeom>
            <a:solidFill>
              <a:schemeClr val="tx2">
                <a:alpha val="3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326" name="Group 254"/>
          <p:cNvGrpSpPr>
            <a:grpSpLocks/>
          </p:cNvGrpSpPr>
          <p:nvPr/>
        </p:nvGrpSpPr>
        <p:grpSpPr bwMode="auto">
          <a:xfrm>
            <a:off x="-11113" y="623888"/>
            <a:ext cx="9155113" cy="547687"/>
            <a:chOff x="-7" y="403"/>
            <a:chExt cx="5767" cy="345"/>
          </a:xfrm>
        </p:grpSpPr>
        <p:grpSp>
          <p:nvGrpSpPr>
            <p:cNvPr id="3291" name="Group 219"/>
            <p:cNvGrpSpPr>
              <a:grpSpLocks/>
            </p:cNvGrpSpPr>
            <p:nvPr userDrawn="1"/>
          </p:nvGrpSpPr>
          <p:grpSpPr bwMode="auto">
            <a:xfrm rot="5400000">
              <a:off x="488" y="-92"/>
              <a:ext cx="345" cy="1336"/>
              <a:chOff x="768" y="1700"/>
              <a:chExt cx="405" cy="2620"/>
            </a:xfrm>
          </p:grpSpPr>
          <p:sp>
            <p:nvSpPr>
              <p:cNvPr id="3292" name="Rectangle 220"/>
              <p:cNvSpPr>
                <a:spLocks noChangeArrowheads="1"/>
              </p:cNvSpPr>
              <p:nvPr userDrawn="1"/>
            </p:nvSpPr>
            <p:spPr bwMode="gray">
              <a:xfrm>
                <a:off x="768" y="1700"/>
                <a:ext cx="95" cy="2620"/>
              </a:xfrm>
              <a:prstGeom prst="rect">
                <a:avLst/>
              </a:prstGeom>
              <a:solidFill>
                <a:schemeClr val="tx2">
                  <a:alpha val="3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293" name="Rectangle 221"/>
              <p:cNvSpPr>
                <a:spLocks noChangeArrowheads="1"/>
              </p:cNvSpPr>
              <p:nvPr userDrawn="1"/>
            </p:nvSpPr>
            <p:spPr bwMode="gray">
              <a:xfrm>
                <a:off x="912" y="1700"/>
                <a:ext cx="261" cy="2620"/>
              </a:xfrm>
              <a:prstGeom prst="rect">
                <a:avLst/>
              </a:prstGeom>
              <a:solidFill>
                <a:schemeClr val="tx2">
                  <a:alpha val="3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3317" name="Group 245"/>
            <p:cNvGrpSpPr>
              <a:grpSpLocks/>
            </p:cNvGrpSpPr>
            <p:nvPr userDrawn="1"/>
          </p:nvGrpSpPr>
          <p:grpSpPr bwMode="auto">
            <a:xfrm rot="5400000">
              <a:off x="3397" y="-1615"/>
              <a:ext cx="345" cy="4381"/>
              <a:chOff x="768" y="1700"/>
              <a:chExt cx="405" cy="2620"/>
            </a:xfrm>
          </p:grpSpPr>
          <p:sp>
            <p:nvSpPr>
              <p:cNvPr id="3318" name="Rectangle 246"/>
              <p:cNvSpPr>
                <a:spLocks noChangeArrowheads="1"/>
              </p:cNvSpPr>
              <p:nvPr userDrawn="1"/>
            </p:nvSpPr>
            <p:spPr bwMode="gray">
              <a:xfrm>
                <a:off x="768" y="1700"/>
                <a:ext cx="95" cy="2620"/>
              </a:xfrm>
              <a:prstGeom prst="rect">
                <a:avLst/>
              </a:prstGeom>
              <a:solidFill>
                <a:srgbClr val="FFFFFF">
                  <a:alpha val="39999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319" name="Rectangle 247"/>
              <p:cNvSpPr>
                <a:spLocks noChangeArrowheads="1"/>
              </p:cNvSpPr>
              <p:nvPr userDrawn="1"/>
            </p:nvSpPr>
            <p:spPr bwMode="gray">
              <a:xfrm>
                <a:off x="912" y="1700"/>
                <a:ext cx="261" cy="2620"/>
              </a:xfrm>
              <a:prstGeom prst="rect">
                <a:avLst/>
              </a:prstGeom>
              <a:solidFill>
                <a:srgbClr val="FFFFFF">
                  <a:alpha val="39999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3329" name="Group 257"/>
          <p:cNvGrpSpPr>
            <a:grpSpLocks/>
          </p:cNvGrpSpPr>
          <p:nvPr userDrawn="1"/>
        </p:nvGrpSpPr>
        <p:grpSpPr bwMode="auto">
          <a:xfrm>
            <a:off x="179388" y="549275"/>
            <a:ext cx="1666875" cy="1295400"/>
            <a:chOff x="624" y="768"/>
            <a:chExt cx="1050" cy="816"/>
          </a:xfrm>
        </p:grpSpPr>
        <p:sp>
          <p:nvSpPr>
            <p:cNvPr id="3330" name="Rectangle 258"/>
            <p:cNvSpPr>
              <a:spLocks noChangeArrowheads="1"/>
            </p:cNvSpPr>
            <p:nvPr/>
          </p:nvSpPr>
          <p:spPr bwMode="auto">
            <a:xfrm>
              <a:off x="864" y="768"/>
              <a:ext cx="768" cy="576"/>
            </a:xfrm>
            <a:prstGeom prst="rect">
              <a:avLst/>
            </a:prstGeom>
            <a:solidFill>
              <a:srgbClr val="008000"/>
            </a:solidFill>
            <a:ln w="9525">
              <a:miter lim="800000"/>
              <a:headEnd/>
              <a:tailEnd/>
            </a:ln>
            <a:effectLst/>
            <a:scene3d>
              <a:camera prst="legacyPerspectiveTopRight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008000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sp>
          <p:nvSpPr>
            <p:cNvPr id="3331" name="AutoShape 259"/>
            <p:cNvSpPr>
              <a:spLocks noChangeArrowheads="1"/>
            </p:cNvSpPr>
            <p:nvPr/>
          </p:nvSpPr>
          <p:spPr bwMode="auto">
            <a:xfrm>
              <a:off x="1008" y="912"/>
              <a:ext cx="666" cy="576"/>
            </a:xfrm>
            <a:prstGeom prst="triangle">
              <a:avLst>
                <a:gd name="adj" fmla="val 50000"/>
              </a:avLst>
            </a:prstGeom>
            <a:solidFill>
              <a:srgbClr val="0000FF"/>
            </a:solidFill>
            <a:ln w="9525">
              <a:miter lim="800000"/>
              <a:headEnd/>
              <a:tailEnd/>
            </a:ln>
            <a:effectLst/>
            <a:scene3d>
              <a:camera prst="legacyPerspectiveTopRight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0000FF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sp>
          <p:nvSpPr>
            <p:cNvPr id="3332" name="Oval 260"/>
            <p:cNvSpPr>
              <a:spLocks noChangeArrowheads="1"/>
            </p:cNvSpPr>
            <p:nvPr/>
          </p:nvSpPr>
          <p:spPr bwMode="auto">
            <a:xfrm>
              <a:off x="624" y="1008"/>
              <a:ext cx="576" cy="576"/>
            </a:xfrm>
            <a:prstGeom prst="ellipse">
              <a:avLst/>
            </a:prstGeom>
            <a:solidFill>
              <a:srgbClr val="FF9900"/>
            </a:solidFill>
            <a:ln w="9525">
              <a:round/>
              <a:headEnd/>
              <a:tailEnd/>
            </a:ln>
            <a:effectLst/>
            <a:scene3d>
              <a:camera prst="legacyPerspectiveTopRight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9900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7B47C5-9F57-44D8-8ACB-5F708C58DD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34188" y="457200"/>
            <a:ext cx="1852612" cy="56689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76350" y="457200"/>
            <a:ext cx="5405438" cy="56689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F2A146-FB22-4DDF-86C1-F7C0B655ED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6350" y="457200"/>
            <a:ext cx="6496050" cy="762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276350" y="1600200"/>
            <a:ext cx="741045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2954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3853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81FEC1A-9CB8-49A1-9181-FA372A1218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E49F94-E915-419D-86C7-8118452974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FBC1D1-8AAE-42B5-B481-49E6F218BD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76350" y="1600200"/>
            <a:ext cx="36290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57775" y="1600200"/>
            <a:ext cx="36290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9B2036-EB57-49EE-8B8A-A018125CBB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BF513C-D569-4C7F-9BEF-00086E5BFA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F98C3A-9C6C-4769-8053-1D842BC78C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6ACAC2-AE07-4BBD-85A8-E15386DCD0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53D4B-5EFD-464C-A66D-BC419069FD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0D8D15-08B6-4AA7-8C1D-FE81B2E4C4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3" name="Rectangle 39"/>
          <p:cNvSpPr>
            <a:spLocks noChangeArrowheads="1"/>
          </p:cNvSpPr>
          <p:nvPr/>
        </p:nvSpPr>
        <p:spPr bwMode="gray">
          <a:xfrm>
            <a:off x="0" y="260350"/>
            <a:ext cx="1116013" cy="65976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80" name="Rectangle 56"/>
          <p:cNvSpPr>
            <a:spLocks noChangeArrowheads="1"/>
          </p:cNvSpPr>
          <p:nvPr/>
        </p:nvSpPr>
        <p:spPr bwMode="gray">
          <a:xfrm>
            <a:off x="0" y="0"/>
            <a:ext cx="1116013" cy="26035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12954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538538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494A52D-9D52-4366-929D-85366D6DA5B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1276350" y="1600200"/>
            <a:ext cx="741045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</a:p>
        </p:txBody>
      </p:sp>
      <p:grpSp>
        <p:nvGrpSpPr>
          <p:cNvPr id="1095" name="Group 71"/>
          <p:cNvGrpSpPr>
            <a:grpSpLocks/>
          </p:cNvGrpSpPr>
          <p:nvPr/>
        </p:nvGrpSpPr>
        <p:grpSpPr bwMode="auto">
          <a:xfrm rot="37800000">
            <a:off x="283369" y="1416844"/>
            <a:ext cx="550862" cy="1117600"/>
            <a:chOff x="1060" y="0"/>
            <a:chExt cx="394" cy="4320"/>
          </a:xfrm>
        </p:grpSpPr>
        <p:sp>
          <p:nvSpPr>
            <p:cNvPr id="1096" name="Rectangle 72"/>
            <p:cNvSpPr>
              <a:spLocks noChangeArrowheads="1"/>
            </p:cNvSpPr>
            <p:nvPr userDrawn="1"/>
          </p:nvSpPr>
          <p:spPr bwMode="gray">
            <a:xfrm>
              <a:off x="1214" y="0"/>
              <a:ext cx="240" cy="4320"/>
            </a:xfrm>
            <a:prstGeom prst="rect">
              <a:avLst/>
            </a:prstGeom>
            <a:solidFill>
              <a:schemeClr val="tx2">
                <a:alpha val="39999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97" name="Rectangle 73"/>
            <p:cNvSpPr>
              <a:spLocks noChangeArrowheads="1"/>
            </p:cNvSpPr>
            <p:nvPr userDrawn="1"/>
          </p:nvSpPr>
          <p:spPr bwMode="gray">
            <a:xfrm>
              <a:off x="1060" y="0"/>
              <a:ext cx="93" cy="4320"/>
            </a:xfrm>
            <a:prstGeom prst="rect">
              <a:avLst/>
            </a:prstGeom>
            <a:solidFill>
              <a:schemeClr val="tx2">
                <a:alpha val="39999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098" name="Rectangle 74"/>
          <p:cNvSpPr>
            <a:spLocks noChangeArrowheads="1"/>
          </p:cNvSpPr>
          <p:nvPr/>
        </p:nvSpPr>
        <p:spPr bwMode="gray">
          <a:xfrm rot="-5400000">
            <a:off x="3908425" y="-2727325"/>
            <a:ext cx="261938" cy="5716588"/>
          </a:xfrm>
          <a:prstGeom prst="rect">
            <a:avLst/>
          </a:prstGeom>
          <a:solidFill>
            <a:schemeClr val="tx2">
              <a:alpha val="7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104" name="Group 80"/>
          <p:cNvGrpSpPr>
            <a:grpSpLocks/>
          </p:cNvGrpSpPr>
          <p:nvPr/>
        </p:nvGrpSpPr>
        <p:grpSpPr bwMode="auto">
          <a:xfrm>
            <a:off x="152400" y="0"/>
            <a:ext cx="457200" cy="6858000"/>
            <a:chOff x="768" y="1700"/>
            <a:chExt cx="405" cy="2620"/>
          </a:xfrm>
        </p:grpSpPr>
        <p:sp>
          <p:nvSpPr>
            <p:cNvPr id="1105" name="Rectangle 81"/>
            <p:cNvSpPr>
              <a:spLocks noChangeArrowheads="1"/>
            </p:cNvSpPr>
            <p:nvPr userDrawn="1"/>
          </p:nvSpPr>
          <p:spPr bwMode="gray">
            <a:xfrm>
              <a:off x="768" y="1700"/>
              <a:ext cx="95" cy="2620"/>
            </a:xfrm>
            <a:prstGeom prst="rect">
              <a:avLst/>
            </a:prstGeom>
            <a:solidFill>
              <a:schemeClr val="tx2">
                <a:alpha val="3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06" name="Rectangle 82"/>
            <p:cNvSpPr>
              <a:spLocks noChangeArrowheads="1"/>
            </p:cNvSpPr>
            <p:nvPr userDrawn="1"/>
          </p:nvSpPr>
          <p:spPr bwMode="gray">
            <a:xfrm>
              <a:off x="912" y="1700"/>
              <a:ext cx="261" cy="2620"/>
            </a:xfrm>
            <a:prstGeom prst="rect">
              <a:avLst/>
            </a:prstGeom>
            <a:solidFill>
              <a:schemeClr val="tx2">
                <a:alpha val="3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084" name="Rectangle 60"/>
          <p:cNvSpPr>
            <a:spLocks noChangeArrowheads="1"/>
          </p:cNvSpPr>
          <p:nvPr/>
        </p:nvSpPr>
        <p:spPr bwMode="gray">
          <a:xfrm>
            <a:off x="1181100" y="333375"/>
            <a:ext cx="7962900" cy="1038225"/>
          </a:xfrm>
          <a:prstGeom prst="rect">
            <a:avLst/>
          </a:prstGeom>
          <a:gradFill rotWithShape="1">
            <a:gsLst>
              <a:gs pos="0">
                <a:srgbClr val="C0C0C0">
                  <a:alpha val="50000"/>
                </a:srgbClr>
              </a:gs>
              <a:gs pos="100000">
                <a:srgbClr val="C0C0C0">
                  <a:gamma/>
                  <a:tint val="41176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107" name="Group 83"/>
          <p:cNvGrpSpPr>
            <a:grpSpLocks/>
          </p:cNvGrpSpPr>
          <p:nvPr/>
        </p:nvGrpSpPr>
        <p:grpSpPr bwMode="auto">
          <a:xfrm rot="27000000">
            <a:off x="283368" y="2840832"/>
            <a:ext cx="550863" cy="1117600"/>
            <a:chOff x="1060" y="0"/>
            <a:chExt cx="394" cy="4320"/>
          </a:xfrm>
        </p:grpSpPr>
        <p:sp>
          <p:nvSpPr>
            <p:cNvPr id="1108" name="Rectangle 84"/>
            <p:cNvSpPr>
              <a:spLocks noChangeArrowheads="1"/>
            </p:cNvSpPr>
            <p:nvPr userDrawn="1"/>
          </p:nvSpPr>
          <p:spPr bwMode="gray">
            <a:xfrm>
              <a:off x="1214" y="0"/>
              <a:ext cx="240" cy="4320"/>
            </a:xfrm>
            <a:prstGeom prst="rect">
              <a:avLst/>
            </a:prstGeom>
            <a:solidFill>
              <a:schemeClr val="tx2">
                <a:alpha val="39999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09" name="Rectangle 85"/>
            <p:cNvSpPr>
              <a:spLocks noChangeArrowheads="1"/>
            </p:cNvSpPr>
            <p:nvPr userDrawn="1"/>
          </p:nvSpPr>
          <p:spPr bwMode="gray">
            <a:xfrm>
              <a:off x="1060" y="0"/>
              <a:ext cx="93" cy="4320"/>
            </a:xfrm>
            <a:prstGeom prst="rect">
              <a:avLst/>
            </a:prstGeom>
            <a:solidFill>
              <a:schemeClr val="tx2">
                <a:alpha val="39999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099" name="Rectangle 75"/>
          <p:cNvSpPr>
            <a:spLocks noChangeArrowheads="1"/>
          </p:cNvSpPr>
          <p:nvPr/>
        </p:nvSpPr>
        <p:spPr bwMode="gray">
          <a:xfrm>
            <a:off x="6964363" y="6350"/>
            <a:ext cx="2179637" cy="254000"/>
          </a:xfrm>
          <a:prstGeom prst="rect">
            <a:avLst/>
          </a:prstGeom>
          <a:solidFill>
            <a:schemeClr val="accent2">
              <a:alpha val="7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113" name="Group 89"/>
          <p:cNvGrpSpPr>
            <a:grpSpLocks/>
          </p:cNvGrpSpPr>
          <p:nvPr/>
        </p:nvGrpSpPr>
        <p:grpSpPr bwMode="auto">
          <a:xfrm>
            <a:off x="1905000" y="0"/>
            <a:ext cx="642938" cy="285750"/>
            <a:chOff x="768" y="1700"/>
            <a:chExt cx="405" cy="2620"/>
          </a:xfrm>
        </p:grpSpPr>
        <p:sp>
          <p:nvSpPr>
            <p:cNvPr id="1114" name="Rectangle 90"/>
            <p:cNvSpPr>
              <a:spLocks noChangeArrowheads="1"/>
            </p:cNvSpPr>
            <p:nvPr userDrawn="1"/>
          </p:nvSpPr>
          <p:spPr bwMode="gray">
            <a:xfrm>
              <a:off x="768" y="1700"/>
              <a:ext cx="95" cy="2620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15" name="Rectangle 91"/>
            <p:cNvSpPr>
              <a:spLocks noChangeArrowheads="1"/>
            </p:cNvSpPr>
            <p:nvPr userDrawn="1"/>
          </p:nvSpPr>
          <p:spPr bwMode="gray">
            <a:xfrm>
              <a:off x="912" y="1700"/>
              <a:ext cx="261" cy="2620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116" name="Group 92"/>
          <p:cNvGrpSpPr>
            <a:grpSpLocks/>
          </p:cNvGrpSpPr>
          <p:nvPr/>
        </p:nvGrpSpPr>
        <p:grpSpPr bwMode="auto">
          <a:xfrm>
            <a:off x="3810000" y="0"/>
            <a:ext cx="642938" cy="285750"/>
            <a:chOff x="768" y="1700"/>
            <a:chExt cx="405" cy="2620"/>
          </a:xfrm>
        </p:grpSpPr>
        <p:sp>
          <p:nvSpPr>
            <p:cNvPr id="1117" name="Rectangle 93"/>
            <p:cNvSpPr>
              <a:spLocks noChangeArrowheads="1"/>
            </p:cNvSpPr>
            <p:nvPr userDrawn="1"/>
          </p:nvSpPr>
          <p:spPr bwMode="gray">
            <a:xfrm>
              <a:off x="768" y="1700"/>
              <a:ext cx="95" cy="2620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18" name="Rectangle 94"/>
            <p:cNvSpPr>
              <a:spLocks noChangeArrowheads="1"/>
            </p:cNvSpPr>
            <p:nvPr userDrawn="1"/>
          </p:nvSpPr>
          <p:spPr bwMode="gray">
            <a:xfrm>
              <a:off x="912" y="1700"/>
              <a:ext cx="261" cy="2620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119" name="Group 95"/>
          <p:cNvGrpSpPr>
            <a:grpSpLocks/>
          </p:cNvGrpSpPr>
          <p:nvPr/>
        </p:nvGrpSpPr>
        <p:grpSpPr bwMode="auto">
          <a:xfrm>
            <a:off x="5791200" y="0"/>
            <a:ext cx="642938" cy="285750"/>
            <a:chOff x="768" y="1700"/>
            <a:chExt cx="405" cy="2620"/>
          </a:xfrm>
        </p:grpSpPr>
        <p:sp>
          <p:nvSpPr>
            <p:cNvPr id="1120" name="Rectangle 96"/>
            <p:cNvSpPr>
              <a:spLocks noChangeArrowheads="1"/>
            </p:cNvSpPr>
            <p:nvPr userDrawn="1"/>
          </p:nvSpPr>
          <p:spPr bwMode="gray">
            <a:xfrm>
              <a:off x="768" y="1700"/>
              <a:ext cx="95" cy="2620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1" name="Rectangle 97"/>
            <p:cNvSpPr>
              <a:spLocks noChangeArrowheads="1"/>
            </p:cNvSpPr>
            <p:nvPr userDrawn="1"/>
          </p:nvSpPr>
          <p:spPr bwMode="gray">
            <a:xfrm>
              <a:off x="912" y="1700"/>
              <a:ext cx="261" cy="2620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122" name="Group 98"/>
          <p:cNvGrpSpPr>
            <a:grpSpLocks/>
          </p:cNvGrpSpPr>
          <p:nvPr/>
        </p:nvGrpSpPr>
        <p:grpSpPr bwMode="auto">
          <a:xfrm>
            <a:off x="7772400" y="0"/>
            <a:ext cx="642938" cy="304800"/>
            <a:chOff x="768" y="1700"/>
            <a:chExt cx="405" cy="2620"/>
          </a:xfrm>
        </p:grpSpPr>
        <p:sp>
          <p:nvSpPr>
            <p:cNvPr id="1123" name="Rectangle 99"/>
            <p:cNvSpPr>
              <a:spLocks noChangeArrowheads="1"/>
            </p:cNvSpPr>
            <p:nvPr userDrawn="1"/>
          </p:nvSpPr>
          <p:spPr bwMode="gray">
            <a:xfrm>
              <a:off x="768" y="1700"/>
              <a:ext cx="95" cy="2620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4" name="Rectangle 100"/>
            <p:cNvSpPr>
              <a:spLocks noChangeArrowheads="1"/>
            </p:cNvSpPr>
            <p:nvPr userDrawn="1"/>
          </p:nvSpPr>
          <p:spPr bwMode="gray">
            <a:xfrm>
              <a:off x="912" y="1700"/>
              <a:ext cx="261" cy="2620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1276350" y="457200"/>
            <a:ext cx="64960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заголовка</a:t>
            </a:r>
          </a:p>
        </p:txBody>
      </p:sp>
      <p:grpSp>
        <p:nvGrpSpPr>
          <p:cNvPr id="1125" name="Group 101"/>
          <p:cNvGrpSpPr>
            <a:grpSpLocks/>
          </p:cNvGrpSpPr>
          <p:nvPr/>
        </p:nvGrpSpPr>
        <p:grpSpPr bwMode="auto">
          <a:xfrm>
            <a:off x="152400" y="0"/>
            <a:ext cx="457200" cy="261938"/>
            <a:chOff x="768" y="1700"/>
            <a:chExt cx="405" cy="2620"/>
          </a:xfrm>
        </p:grpSpPr>
        <p:sp>
          <p:nvSpPr>
            <p:cNvPr id="1126" name="Rectangle 102"/>
            <p:cNvSpPr>
              <a:spLocks noChangeArrowheads="1"/>
            </p:cNvSpPr>
            <p:nvPr userDrawn="1"/>
          </p:nvSpPr>
          <p:spPr bwMode="gray">
            <a:xfrm>
              <a:off x="768" y="1700"/>
              <a:ext cx="95" cy="2620"/>
            </a:xfrm>
            <a:prstGeom prst="rect">
              <a:avLst/>
            </a:prstGeom>
            <a:solidFill>
              <a:schemeClr val="tx2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7" name="Rectangle 103"/>
            <p:cNvSpPr>
              <a:spLocks noChangeArrowheads="1"/>
            </p:cNvSpPr>
            <p:nvPr userDrawn="1"/>
          </p:nvSpPr>
          <p:spPr bwMode="gray">
            <a:xfrm>
              <a:off x="912" y="1700"/>
              <a:ext cx="261" cy="2620"/>
            </a:xfrm>
            <a:prstGeom prst="rect">
              <a:avLst/>
            </a:prstGeom>
            <a:solidFill>
              <a:schemeClr val="tx2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128" name="Group 104"/>
          <p:cNvGrpSpPr>
            <a:grpSpLocks/>
          </p:cNvGrpSpPr>
          <p:nvPr/>
        </p:nvGrpSpPr>
        <p:grpSpPr bwMode="auto">
          <a:xfrm rot="37800000">
            <a:off x="283369" y="4331494"/>
            <a:ext cx="550862" cy="1117600"/>
            <a:chOff x="1060" y="0"/>
            <a:chExt cx="394" cy="4320"/>
          </a:xfrm>
        </p:grpSpPr>
        <p:sp>
          <p:nvSpPr>
            <p:cNvPr id="1129" name="Rectangle 105"/>
            <p:cNvSpPr>
              <a:spLocks noChangeArrowheads="1"/>
            </p:cNvSpPr>
            <p:nvPr userDrawn="1"/>
          </p:nvSpPr>
          <p:spPr bwMode="gray">
            <a:xfrm>
              <a:off x="1214" y="0"/>
              <a:ext cx="240" cy="4320"/>
            </a:xfrm>
            <a:prstGeom prst="rect">
              <a:avLst/>
            </a:prstGeom>
            <a:solidFill>
              <a:schemeClr val="tx2">
                <a:alpha val="39999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" name="Rectangle 106"/>
            <p:cNvSpPr>
              <a:spLocks noChangeArrowheads="1"/>
            </p:cNvSpPr>
            <p:nvPr userDrawn="1"/>
          </p:nvSpPr>
          <p:spPr bwMode="gray">
            <a:xfrm>
              <a:off x="1060" y="0"/>
              <a:ext cx="93" cy="4320"/>
            </a:xfrm>
            <a:prstGeom prst="rect">
              <a:avLst/>
            </a:prstGeom>
            <a:solidFill>
              <a:schemeClr val="tx2">
                <a:alpha val="39999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131" name="Group 107"/>
          <p:cNvGrpSpPr>
            <a:grpSpLocks/>
          </p:cNvGrpSpPr>
          <p:nvPr/>
        </p:nvGrpSpPr>
        <p:grpSpPr bwMode="auto">
          <a:xfrm rot="27000000">
            <a:off x="283369" y="5779294"/>
            <a:ext cx="550862" cy="1117600"/>
            <a:chOff x="1060" y="0"/>
            <a:chExt cx="394" cy="4320"/>
          </a:xfrm>
        </p:grpSpPr>
        <p:sp>
          <p:nvSpPr>
            <p:cNvPr id="1132" name="Rectangle 108"/>
            <p:cNvSpPr>
              <a:spLocks noChangeArrowheads="1"/>
            </p:cNvSpPr>
            <p:nvPr userDrawn="1"/>
          </p:nvSpPr>
          <p:spPr bwMode="gray">
            <a:xfrm>
              <a:off x="1214" y="0"/>
              <a:ext cx="240" cy="4320"/>
            </a:xfrm>
            <a:prstGeom prst="rect">
              <a:avLst/>
            </a:prstGeom>
            <a:solidFill>
              <a:schemeClr val="tx2">
                <a:alpha val="39999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3" name="Rectangle 109"/>
            <p:cNvSpPr>
              <a:spLocks noChangeArrowheads="1"/>
            </p:cNvSpPr>
            <p:nvPr userDrawn="1"/>
          </p:nvSpPr>
          <p:spPr bwMode="gray">
            <a:xfrm>
              <a:off x="1060" y="0"/>
              <a:ext cx="93" cy="4320"/>
            </a:xfrm>
            <a:prstGeom prst="rect">
              <a:avLst/>
            </a:prstGeom>
            <a:solidFill>
              <a:schemeClr val="tx2">
                <a:alpha val="39999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134" name="Group 110"/>
          <p:cNvGrpSpPr>
            <a:grpSpLocks/>
          </p:cNvGrpSpPr>
          <p:nvPr userDrawn="1"/>
        </p:nvGrpSpPr>
        <p:grpSpPr bwMode="auto">
          <a:xfrm rot="37800000">
            <a:off x="283368" y="192882"/>
            <a:ext cx="550863" cy="1117600"/>
            <a:chOff x="1060" y="0"/>
            <a:chExt cx="394" cy="4320"/>
          </a:xfrm>
        </p:grpSpPr>
        <p:sp>
          <p:nvSpPr>
            <p:cNvPr id="1135" name="Rectangle 111"/>
            <p:cNvSpPr>
              <a:spLocks noChangeArrowheads="1"/>
            </p:cNvSpPr>
            <p:nvPr userDrawn="1"/>
          </p:nvSpPr>
          <p:spPr bwMode="gray">
            <a:xfrm>
              <a:off x="1214" y="0"/>
              <a:ext cx="240" cy="4320"/>
            </a:xfrm>
            <a:prstGeom prst="rect">
              <a:avLst/>
            </a:prstGeom>
            <a:solidFill>
              <a:schemeClr val="tx2">
                <a:alpha val="39999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6" name="Rectangle 112"/>
            <p:cNvSpPr>
              <a:spLocks noChangeArrowheads="1"/>
            </p:cNvSpPr>
            <p:nvPr userDrawn="1"/>
          </p:nvSpPr>
          <p:spPr bwMode="gray">
            <a:xfrm>
              <a:off x="1060" y="0"/>
              <a:ext cx="93" cy="4320"/>
            </a:xfrm>
            <a:prstGeom prst="rect">
              <a:avLst/>
            </a:prstGeom>
            <a:solidFill>
              <a:schemeClr val="tx2">
                <a:alpha val="39999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137" name="Group 113"/>
          <p:cNvGrpSpPr>
            <a:grpSpLocks/>
          </p:cNvGrpSpPr>
          <p:nvPr userDrawn="1"/>
        </p:nvGrpSpPr>
        <p:grpSpPr bwMode="auto">
          <a:xfrm>
            <a:off x="107950" y="188913"/>
            <a:ext cx="865188" cy="719137"/>
            <a:chOff x="624" y="768"/>
            <a:chExt cx="1050" cy="816"/>
          </a:xfrm>
        </p:grpSpPr>
        <p:sp>
          <p:nvSpPr>
            <p:cNvPr id="1138" name="Rectangle 114"/>
            <p:cNvSpPr>
              <a:spLocks noChangeArrowheads="1"/>
            </p:cNvSpPr>
            <p:nvPr/>
          </p:nvSpPr>
          <p:spPr bwMode="auto">
            <a:xfrm>
              <a:off x="864" y="768"/>
              <a:ext cx="768" cy="576"/>
            </a:xfrm>
            <a:prstGeom prst="rect">
              <a:avLst/>
            </a:prstGeom>
            <a:solidFill>
              <a:srgbClr val="008000"/>
            </a:solidFill>
            <a:ln w="9525">
              <a:miter lim="800000"/>
              <a:headEnd/>
              <a:tailEnd/>
            </a:ln>
            <a:effectLst/>
            <a:scene3d>
              <a:camera prst="legacyPerspectiveTopRight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008000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sp>
          <p:nvSpPr>
            <p:cNvPr id="1139" name="AutoShape 115"/>
            <p:cNvSpPr>
              <a:spLocks noChangeArrowheads="1"/>
            </p:cNvSpPr>
            <p:nvPr/>
          </p:nvSpPr>
          <p:spPr bwMode="auto">
            <a:xfrm>
              <a:off x="1008" y="912"/>
              <a:ext cx="666" cy="576"/>
            </a:xfrm>
            <a:prstGeom prst="triangle">
              <a:avLst>
                <a:gd name="adj" fmla="val 50000"/>
              </a:avLst>
            </a:prstGeom>
            <a:solidFill>
              <a:srgbClr val="0000FF"/>
            </a:solidFill>
            <a:ln w="9525">
              <a:miter lim="800000"/>
              <a:headEnd/>
              <a:tailEnd/>
            </a:ln>
            <a:effectLst/>
            <a:scene3d>
              <a:camera prst="legacyPerspectiveTopRight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0000FF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sp>
          <p:nvSpPr>
            <p:cNvPr id="1140" name="Oval 116"/>
            <p:cNvSpPr>
              <a:spLocks noChangeArrowheads="1"/>
            </p:cNvSpPr>
            <p:nvPr/>
          </p:nvSpPr>
          <p:spPr bwMode="auto">
            <a:xfrm>
              <a:off x="624" y="1008"/>
              <a:ext cx="576" cy="576"/>
            </a:xfrm>
            <a:prstGeom prst="ellipse">
              <a:avLst/>
            </a:prstGeom>
            <a:solidFill>
              <a:srgbClr val="FF9900"/>
            </a:solidFill>
            <a:ln w="9525">
              <a:round/>
              <a:headEnd/>
              <a:tailEnd/>
            </a:ln>
            <a:effectLst/>
            <a:scene3d>
              <a:camera prst="legacyPerspectiveTopRight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9900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office-apps.net/templates-powerpoint/409-obemnye-figury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4414" y="1357298"/>
            <a:ext cx="7772400" cy="2500330"/>
          </a:xfrm>
        </p:spPr>
        <p:txBody>
          <a:bodyPr/>
          <a:lstStyle/>
          <a:p>
            <a:pPr algn="ctr"/>
            <a:r>
              <a:rPr lang="ru-RU" sz="3600" dirty="0" smtClean="0"/>
              <a:t>Урок геометрии</a:t>
            </a:r>
            <a:br>
              <a:rPr lang="ru-RU" sz="3600" dirty="0" smtClean="0"/>
            </a:br>
            <a:r>
              <a:rPr lang="ru-RU" sz="3600" dirty="0" smtClean="0"/>
              <a:t>7 класс</a:t>
            </a: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dirty="0" smtClean="0"/>
              <a:t>Тема урока «Решение задач на применение признаков равенства треугольников»</a:t>
            </a:r>
            <a:endParaRPr lang="ru-RU" sz="5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643570" y="4643446"/>
            <a:ext cx="3148010" cy="1500198"/>
          </a:xfrm>
        </p:spPr>
        <p:txBody>
          <a:bodyPr/>
          <a:lstStyle/>
          <a:p>
            <a:pPr algn="ctr"/>
            <a:r>
              <a:rPr lang="ru-RU" sz="1800" dirty="0" smtClean="0"/>
              <a:t>Подготовила и провела учитель математики </a:t>
            </a:r>
            <a:r>
              <a:rPr lang="ru-RU" sz="1800" dirty="0" err="1" smtClean="0"/>
              <a:t>Рогонова</a:t>
            </a:r>
            <a:r>
              <a:rPr lang="ru-RU" sz="1800" dirty="0" smtClean="0"/>
              <a:t> Галина Геннадиевна МКОУ Орловская СОШ </a:t>
            </a:r>
          </a:p>
          <a:p>
            <a:pPr algn="ctr"/>
            <a:r>
              <a:rPr lang="ru-RU" sz="1800" dirty="0" smtClean="0"/>
              <a:t>им. И.Ф. </a:t>
            </a:r>
            <a:r>
              <a:rPr lang="ru-RU" sz="1800" dirty="0" err="1" smtClean="0"/>
              <a:t>Жужукина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428736"/>
            <a:ext cx="7772400" cy="1362075"/>
          </a:xfrm>
        </p:spPr>
        <p:txBody>
          <a:bodyPr/>
          <a:lstStyle/>
          <a:p>
            <a:r>
              <a:rPr lang="ru-RU" sz="2400" dirty="0" smtClean="0"/>
              <a:t>повторение правил по теме «Признаки равенства треугольников»; совершенствование навыков решения задач на применение признаков равенства треугольников.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71538" y="428604"/>
            <a:ext cx="7772400" cy="714369"/>
          </a:xfrm>
        </p:spPr>
        <p:txBody>
          <a:bodyPr/>
          <a:lstStyle/>
          <a:p>
            <a:pPr algn="ctr"/>
            <a:r>
              <a:rPr lang="ru-RU" sz="4000" b="1" dirty="0" smtClean="0"/>
              <a:t>Цели урока:</a:t>
            </a:r>
            <a:endParaRPr lang="ru-RU" sz="4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276350" y="457200"/>
            <a:ext cx="7510492" cy="762000"/>
          </a:xfrm>
        </p:spPr>
        <p:txBody>
          <a:bodyPr/>
          <a:lstStyle/>
          <a:p>
            <a:r>
              <a:rPr lang="ru-RU" sz="3200" dirty="0" smtClean="0"/>
              <a:t>1. </a:t>
            </a:r>
            <a:r>
              <a:rPr lang="ru-RU" sz="2800" dirty="0" smtClean="0"/>
              <a:t>Теоретический опрос </a:t>
            </a:r>
            <a:br>
              <a:rPr lang="ru-RU" sz="2800" dirty="0" smtClean="0"/>
            </a:br>
            <a:r>
              <a:rPr lang="ru-RU" sz="2400" dirty="0" smtClean="0"/>
              <a:t>Решение задач по готовым чертежам </a:t>
            </a:r>
            <a:r>
              <a:rPr lang="ru-RU" sz="2000" dirty="0" smtClean="0"/>
              <a:t>(устно)</a:t>
            </a:r>
            <a:endParaRPr lang="ru-RU" sz="3200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572000" y="1643050"/>
            <a:ext cx="4071966" cy="4525963"/>
          </a:xfrm>
        </p:spPr>
        <p:txBody>
          <a:bodyPr/>
          <a:lstStyle/>
          <a:p>
            <a:pPr>
              <a:buNone/>
            </a:pPr>
            <a:r>
              <a:rPr lang="ru-RU" sz="2400" dirty="0" smtClean="0"/>
              <a:t>Дано: КМ=</a:t>
            </a:r>
            <a:r>
              <a:rPr lang="en-US" sz="2400" dirty="0" smtClean="0"/>
              <a:t>DT</a:t>
            </a:r>
            <a:r>
              <a:rPr lang="ru-RU" sz="2400" dirty="0" smtClean="0"/>
              <a:t>, КТ=</a:t>
            </a:r>
            <a:r>
              <a:rPr lang="en-US" sz="2400" dirty="0" smtClean="0"/>
              <a:t>DM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Доказать:   ТКМ</a:t>
            </a:r>
            <a:r>
              <a:rPr lang="en-US" sz="2400" dirty="0" smtClean="0"/>
              <a:t>  </a:t>
            </a:r>
            <a:r>
              <a:rPr lang="ru-RU" sz="2400" dirty="0" smtClean="0"/>
              <a:t>=</a:t>
            </a:r>
            <a:r>
              <a:rPr lang="en-US" sz="2400" dirty="0" smtClean="0"/>
              <a:t>    MDT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ru-RU" sz="2400" dirty="0" smtClean="0"/>
              <a:t>Дано: ВС=А</a:t>
            </a:r>
            <a:r>
              <a:rPr lang="en-US" sz="2400" dirty="0" smtClean="0"/>
              <a:t>D, BE=DF, AE=CF.</a:t>
            </a:r>
          </a:p>
          <a:p>
            <a:pPr>
              <a:buNone/>
            </a:pPr>
            <a:r>
              <a:rPr lang="ru-RU" sz="2400" dirty="0" smtClean="0"/>
              <a:t>Доказать: а)   </a:t>
            </a:r>
            <a:r>
              <a:rPr lang="en-US" sz="2400" dirty="0" smtClean="0"/>
              <a:t>ADF=    CBE,</a:t>
            </a:r>
            <a:r>
              <a:rPr lang="ru-RU" sz="2400" dirty="0" smtClean="0"/>
              <a:t> б)    АВЕ=    </a:t>
            </a:r>
            <a:r>
              <a:rPr lang="en-US" sz="2400" dirty="0" smtClean="0"/>
              <a:t>CDF.</a:t>
            </a:r>
            <a:endParaRPr lang="en-US" sz="2400" dirty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ru-RU" sz="2400" dirty="0"/>
          </a:p>
        </p:txBody>
      </p:sp>
      <p:pic>
        <p:nvPicPr>
          <p:cNvPr id="6172" name="Picture 28" descr="F:\презентации для аттестации\рисунок 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714480" y="1571611"/>
            <a:ext cx="1785950" cy="1772488"/>
          </a:xfrm>
          <a:prstGeom prst="rect">
            <a:avLst/>
          </a:prstGeom>
          <a:noFill/>
        </p:spPr>
      </p:pic>
      <p:sp>
        <p:nvSpPr>
          <p:cNvPr id="8" name="Равнобедренный треугольник 7"/>
          <p:cNvSpPr/>
          <p:nvPr/>
        </p:nvSpPr>
        <p:spPr>
          <a:xfrm>
            <a:off x="6143636" y="2285992"/>
            <a:ext cx="142876" cy="14287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7286644" y="2285992"/>
            <a:ext cx="142876" cy="14287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173" name="Picture 29" descr="F:\презентации для аттестации\рисунок 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85918" y="3643314"/>
            <a:ext cx="1928826" cy="1442408"/>
          </a:xfrm>
          <a:prstGeom prst="rect">
            <a:avLst/>
          </a:prstGeom>
          <a:noFill/>
        </p:spPr>
      </p:pic>
      <p:sp>
        <p:nvSpPr>
          <p:cNvPr id="11" name="Равнобедренный треугольник 10"/>
          <p:cNvSpPr/>
          <p:nvPr/>
        </p:nvSpPr>
        <p:spPr>
          <a:xfrm>
            <a:off x="6429388" y="4429132"/>
            <a:ext cx="142876" cy="14287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7500958" y="4429132"/>
            <a:ext cx="142876" cy="14287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5357818" y="4786322"/>
            <a:ext cx="142876" cy="14287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бедренный треугольник 13"/>
          <p:cNvSpPr/>
          <p:nvPr/>
        </p:nvSpPr>
        <p:spPr>
          <a:xfrm>
            <a:off x="6500826" y="4786322"/>
            <a:ext cx="142876" cy="14287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6350" y="457200"/>
            <a:ext cx="7581930" cy="762000"/>
          </a:xfrm>
        </p:spPr>
        <p:txBody>
          <a:bodyPr/>
          <a:lstStyle/>
          <a:p>
            <a:r>
              <a:rPr lang="ru-RU" sz="2800" dirty="0" smtClean="0"/>
              <a:t>Повторение и подготовка к проверочной работе (решение задач у доски)</a:t>
            </a:r>
            <a:endParaRPr lang="ru-RU" sz="2800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357687" y="1600200"/>
            <a:ext cx="4329114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Дано: АО=4см, ВС=5см, </a:t>
            </a:r>
            <a:r>
              <a:rPr lang="en-US" dirty="0" smtClean="0"/>
              <a:t>CD</a:t>
            </a:r>
            <a:r>
              <a:rPr lang="ru-RU" dirty="0" smtClean="0"/>
              <a:t>=4,5см.</a:t>
            </a:r>
          </a:p>
          <a:p>
            <a:pPr>
              <a:buNone/>
            </a:pPr>
            <a:r>
              <a:rPr lang="ru-RU" dirty="0" smtClean="0"/>
              <a:t>Найти: </a:t>
            </a:r>
            <a:r>
              <a:rPr lang="en-US" dirty="0" smtClean="0"/>
              <a:t>P</a:t>
            </a:r>
            <a:r>
              <a:rPr lang="en-US" sz="1400" dirty="0" smtClean="0"/>
              <a:t>ABO</a:t>
            </a:r>
            <a:r>
              <a:rPr lang="ru-RU" sz="1400" dirty="0" smtClean="0"/>
              <a:t>.</a:t>
            </a:r>
          </a:p>
          <a:p>
            <a:pPr>
              <a:buNone/>
            </a:pPr>
            <a:endParaRPr lang="ru-RU" sz="1400" dirty="0"/>
          </a:p>
          <a:p>
            <a:pPr>
              <a:buNone/>
            </a:pPr>
            <a:endParaRPr lang="ru-RU" sz="1400" dirty="0" smtClean="0"/>
          </a:p>
          <a:p>
            <a:pPr>
              <a:buNone/>
            </a:pPr>
            <a:r>
              <a:rPr lang="ru-RU" dirty="0" smtClean="0"/>
              <a:t>Дано: угол Е</a:t>
            </a:r>
            <a:r>
              <a:rPr lang="en-US" dirty="0" smtClean="0"/>
              <a:t>D</a:t>
            </a:r>
            <a:r>
              <a:rPr lang="ru-RU" dirty="0" smtClean="0"/>
              <a:t>С = углу К</a:t>
            </a:r>
            <a:r>
              <a:rPr lang="en-US" dirty="0" smtClean="0"/>
              <a:t>DC</a:t>
            </a:r>
            <a:r>
              <a:rPr lang="ru-RU" dirty="0" smtClean="0"/>
              <a:t>, </a:t>
            </a:r>
            <a:r>
              <a:rPr lang="en-US" dirty="0" smtClean="0"/>
              <a:t>DE=DK, </a:t>
            </a:r>
            <a:r>
              <a:rPr lang="ru-RU" dirty="0" smtClean="0"/>
              <a:t>угол </a:t>
            </a:r>
            <a:r>
              <a:rPr lang="en-US" dirty="0" smtClean="0"/>
              <a:t>ECD= 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30</a:t>
            </a:r>
            <a:r>
              <a:rPr lang="ru-RU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</a:t>
            </a:r>
            <a:r>
              <a:rPr lang="en-US" baseline="30000" dirty="0"/>
              <a:t> </a:t>
            </a:r>
            <a:endParaRPr lang="en-US" baseline="30000" dirty="0" smtClean="0"/>
          </a:p>
          <a:p>
            <a:pPr>
              <a:buNone/>
            </a:pPr>
            <a:r>
              <a:rPr lang="ru-RU" dirty="0" smtClean="0"/>
              <a:t>Найти: угол ЕСК.</a:t>
            </a:r>
            <a:endParaRPr lang="ru-RU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788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571612"/>
            <a:ext cx="2000264" cy="191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88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3857628"/>
            <a:ext cx="2000264" cy="1694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6350" y="457200"/>
            <a:ext cx="7367616" cy="762000"/>
          </a:xfrm>
        </p:spPr>
        <p:txBody>
          <a:bodyPr/>
          <a:lstStyle/>
          <a:p>
            <a:r>
              <a:rPr lang="ru-RU" dirty="0" smtClean="0"/>
              <a:t>Самостоятельная работа</a:t>
            </a:r>
            <a:endParaRPr lang="ru-RU" dirty="0"/>
          </a:p>
        </p:txBody>
      </p:sp>
      <p:pic>
        <p:nvPicPr>
          <p:cNvPr id="79875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428736"/>
            <a:ext cx="3438526" cy="2562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98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4143380"/>
            <a:ext cx="3667124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9877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5000628" y="1428736"/>
            <a:ext cx="1611324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9878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628" y="2714620"/>
            <a:ext cx="3925887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9879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143768" y="1428736"/>
            <a:ext cx="1500198" cy="122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9880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072066" y="4857760"/>
            <a:ext cx="3857652" cy="1744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6350" y="457200"/>
            <a:ext cx="7653368" cy="762000"/>
          </a:xfrm>
        </p:spPr>
        <p:txBody>
          <a:bodyPr/>
          <a:lstStyle/>
          <a:p>
            <a:r>
              <a:rPr lang="ru-RU" dirty="0" smtClean="0"/>
              <a:t>Итог урока. Задание на дом.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214414" y="1428736"/>
            <a:ext cx="7410450" cy="2185990"/>
          </a:xfrm>
        </p:spPr>
        <p:txBody>
          <a:bodyPr/>
          <a:lstStyle/>
          <a:p>
            <a:r>
              <a:rPr lang="ru-RU" dirty="0" smtClean="0"/>
              <a:t>1. Повторить признаки равенства треугольников.</a:t>
            </a:r>
          </a:p>
          <a:p>
            <a:r>
              <a:rPr lang="ru-RU" dirty="0" smtClean="0"/>
              <a:t>2. Решить задачи № 140, 141, 142.</a:t>
            </a:r>
          </a:p>
          <a:p>
            <a:r>
              <a:rPr lang="ru-RU" dirty="0" smtClean="0"/>
              <a:t>3. Дополнительная задача *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808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4143380"/>
            <a:ext cx="1601962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08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4143380"/>
            <a:ext cx="5689554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Используемые ресурсы: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>Шаблон презентации: </a:t>
            </a:r>
            <a:r>
              <a:rPr lang="en-US" sz="2800" dirty="0" smtClean="0">
                <a:hlinkClick r:id="rId2"/>
              </a:rPr>
              <a:t>https://office-apps.net/templates-powerpoint/409-obemnye-figury.html</a:t>
            </a:r>
            <a:r>
              <a:rPr lang="ru-RU" sz="2800" dirty="0" smtClean="0"/>
              <a:t> </a:t>
            </a:r>
          </a:p>
          <a:p>
            <a:r>
              <a:rPr lang="ru-RU" sz="2800" dirty="0" smtClean="0"/>
              <a:t>Н.Ф. Гаврилова. Поурочные разработки по геометрии 7 класс. Москва «ВАКО», 2007 г.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72TGp_fresh_light">
  <a:themeElements>
    <a:clrScheme name="572TGp_fresh_light 2">
      <a:dk1>
        <a:srgbClr val="000000"/>
      </a:dk1>
      <a:lt1>
        <a:srgbClr val="FFFFFF"/>
      </a:lt1>
      <a:dk2>
        <a:srgbClr val="AFE91F"/>
      </a:dk2>
      <a:lt2>
        <a:srgbClr val="B2B2B2"/>
      </a:lt2>
      <a:accent1>
        <a:srgbClr val="70D34D"/>
      </a:accent1>
      <a:accent2>
        <a:srgbClr val="4192DB"/>
      </a:accent2>
      <a:accent3>
        <a:srgbClr val="FFFFFF"/>
      </a:accent3>
      <a:accent4>
        <a:srgbClr val="000000"/>
      </a:accent4>
      <a:accent5>
        <a:srgbClr val="BBE6B2"/>
      </a:accent5>
      <a:accent6>
        <a:srgbClr val="3A84C6"/>
      </a:accent6>
      <a:hlink>
        <a:srgbClr val="EC7A24"/>
      </a:hlink>
      <a:folHlink>
        <a:srgbClr val="AB6CCE"/>
      </a:folHlink>
    </a:clrScheme>
    <a:fontScheme name="572TGp_fresh_ligh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72TGp_fresh_light 1">
        <a:dk1>
          <a:srgbClr val="000000"/>
        </a:dk1>
        <a:lt1>
          <a:srgbClr val="FFFFFF"/>
        </a:lt1>
        <a:dk2>
          <a:srgbClr val="FDD903"/>
        </a:dk2>
        <a:lt2>
          <a:srgbClr val="B2B2B2"/>
        </a:lt2>
        <a:accent1>
          <a:srgbClr val="FF9900"/>
        </a:accent1>
        <a:accent2>
          <a:srgbClr val="76C73F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6AB438"/>
        </a:accent6>
        <a:hlink>
          <a:srgbClr val="E2507A"/>
        </a:hlink>
        <a:folHlink>
          <a:srgbClr val="5ACAA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72TGp_fresh_light 2">
        <a:dk1>
          <a:srgbClr val="000000"/>
        </a:dk1>
        <a:lt1>
          <a:srgbClr val="FFFFFF"/>
        </a:lt1>
        <a:dk2>
          <a:srgbClr val="AFE91F"/>
        </a:dk2>
        <a:lt2>
          <a:srgbClr val="B2B2B2"/>
        </a:lt2>
        <a:accent1>
          <a:srgbClr val="70D34D"/>
        </a:accent1>
        <a:accent2>
          <a:srgbClr val="4192DB"/>
        </a:accent2>
        <a:accent3>
          <a:srgbClr val="FFFFFF"/>
        </a:accent3>
        <a:accent4>
          <a:srgbClr val="000000"/>
        </a:accent4>
        <a:accent5>
          <a:srgbClr val="BBE6B2"/>
        </a:accent5>
        <a:accent6>
          <a:srgbClr val="3A84C6"/>
        </a:accent6>
        <a:hlink>
          <a:srgbClr val="EC7A24"/>
        </a:hlink>
        <a:folHlink>
          <a:srgbClr val="AB6C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72TGp_fresh_light 3">
        <a:dk1>
          <a:srgbClr val="000000"/>
        </a:dk1>
        <a:lt1>
          <a:srgbClr val="FFFFFF"/>
        </a:lt1>
        <a:dk2>
          <a:srgbClr val="72D3F6"/>
        </a:dk2>
        <a:lt2>
          <a:srgbClr val="B2B2B2"/>
        </a:lt2>
        <a:accent1>
          <a:srgbClr val="51A0E1"/>
        </a:accent1>
        <a:accent2>
          <a:srgbClr val="7FCD53"/>
        </a:accent2>
        <a:accent3>
          <a:srgbClr val="FFFFFF"/>
        </a:accent3>
        <a:accent4>
          <a:srgbClr val="000000"/>
        </a:accent4>
        <a:accent5>
          <a:srgbClr val="B3CDEE"/>
        </a:accent5>
        <a:accent6>
          <a:srgbClr val="72BA4A"/>
        </a:accent6>
        <a:hlink>
          <a:srgbClr val="CB518E"/>
        </a:hlink>
        <a:folHlink>
          <a:srgbClr val="DB862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572TGp_fresh_light</Template>
  <TotalTime>61</TotalTime>
  <Words>187</Words>
  <Application>Microsoft Office PowerPoint</Application>
  <PresentationFormat>Экран (4:3)</PresentationFormat>
  <Paragraphs>29</Paragraphs>
  <Slides>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572TGp_fresh_light</vt:lpstr>
      <vt:lpstr>Урок геометрии 7 класс Тема урока «Решение задач на применение признаков равенства треугольников»</vt:lpstr>
      <vt:lpstr>повторение правил по теме «Признаки равенства треугольников»; совершенствование навыков решения задач на применение признаков равенства треугольников.</vt:lpstr>
      <vt:lpstr>1. Теоретический опрос  Решение задач по готовым чертежам (устно)</vt:lpstr>
      <vt:lpstr>Повторение и подготовка к проверочной работе (решение задач у доски)</vt:lpstr>
      <vt:lpstr>Самостоятельная работа</vt:lpstr>
      <vt:lpstr>Итог урока. Задание на дом.</vt:lpstr>
      <vt:lpstr>Используемые ресурсы:</vt:lpstr>
    </vt:vector>
  </TitlesOfParts>
  <Company>МОУ СОШ №30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ThemeGallery PowerTemplate</dc:title>
  <dc:creator>1</dc:creator>
  <cp:lastModifiedBy>Галина</cp:lastModifiedBy>
  <cp:revision>9</cp:revision>
  <dcterms:created xsi:type="dcterms:W3CDTF">2009-07-04T17:13:33Z</dcterms:created>
  <dcterms:modified xsi:type="dcterms:W3CDTF">2023-01-06T06:51:44Z</dcterms:modified>
</cp:coreProperties>
</file>