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59" r:id="rId10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ru-RU" sz="6000" b="0" strike="noStrike" spc="-1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lang="ru-RU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6D347EBF-F2DF-4450-92CE-578824A2D7A2}" type="datetime">
              <a:rPr lang="en-US" sz="1200" b="0" strike="noStrike" spc="-1">
                <a:solidFill>
                  <a:srgbClr val="8B8B8B"/>
                </a:solidFill>
                <a:latin typeface="Calibri"/>
              </a:rPr>
              <a:pPr>
                <a:lnSpc>
                  <a:spcPct val="100000"/>
                </a:lnSpc>
              </a:pPr>
              <a:t>1/11/2023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anchor="ctr"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6B07C84B-76BF-4F14-BB10-3FF9222048C5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‹#›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4328D717-47F3-4D3C-A7C2-4FFA3BD54B35}" type="datetime">
              <a:rPr lang="en-US" sz="1200" b="0" strike="noStrike" spc="-1">
                <a:solidFill>
                  <a:srgbClr val="8B8B8B"/>
                </a:solidFill>
                <a:latin typeface="Calibri"/>
              </a:rPr>
              <a:pPr>
                <a:lnSpc>
                  <a:spcPct val="100000"/>
                </a:lnSpc>
              </a:pPr>
              <a:t>1/11/2023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anchor="ctr"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11CF1C0E-7190-4B94-8B3D-FAD27B240592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pPr algn="r">
                <a:lnSpc>
                  <a:spcPct val="100000"/>
                </a:lnSpc>
              </a:pPr>
              <a:t>‹#›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Для правки текста заголовка щёлкните мышью</a:t>
            </a: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office-apps.net/templates-powerpoint/589-algebra.html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yandex.ru/images/search?text=&#1089;&#1083;&#1086;&#1078;&#1077;&#1085;&#1080;&#1077;%20&#1080;%20&#1074;&#1099;&#1095;&#1080;&#1090;&#1072;&#1085;&#1080;&#1077;%20&#1084;&#1085;&#1086;&#1075;&#1086;&#1095;&#1083;&#1077;&#1085;&#1086;&#1074;%207%20&#1082;&#1083;&#1072;&#1089;&#1089;&amp;stype=image&amp;lr=123086&amp;source=ser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Рисунок 1"/>
          <p:cNvPicPr/>
          <p:nvPr/>
        </p:nvPicPr>
        <p:blipFill>
          <a:blip r:embed="rId2"/>
          <a:stretch/>
        </p:blipFill>
        <p:spPr>
          <a:xfrm>
            <a:off x="2160" y="0"/>
            <a:ext cx="9139680" cy="6857640"/>
          </a:xfrm>
          <a:prstGeom prst="rect">
            <a:avLst/>
          </a:prstGeom>
          <a:ln>
            <a:noFill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500430" y="273600"/>
            <a:ext cx="5186010" cy="2655334"/>
          </a:xfrm>
        </p:spPr>
        <p:txBody>
          <a:bodyPr/>
          <a:lstStyle/>
          <a:p>
            <a:pPr algn="ctr"/>
            <a:r>
              <a:rPr lang="ru-RU" sz="3200" b="1" dirty="0" smtClean="0"/>
              <a:t>Алгебра 7 класс </a:t>
            </a:r>
            <a:br>
              <a:rPr lang="ru-RU" sz="3200" b="1" dirty="0" smtClean="0"/>
            </a:br>
            <a:r>
              <a:rPr lang="ru-RU" sz="3200" b="1" dirty="0" smtClean="0"/>
              <a:t>Тема урока: Сложение и вычитание многочленов</a:t>
            </a:r>
            <a:endParaRPr lang="ru-RU" sz="3200" b="1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/>
          </p:nvPr>
        </p:nvSpPr>
        <p:spPr>
          <a:xfrm>
            <a:off x="4572000" y="3429000"/>
            <a:ext cx="4114440" cy="21528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Подготовила и провела:</a:t>
            </a:r>
          </a:p>
          <a:p>
            <a:pPr algn="ctr"/>
            <a:r>
              <a:rPr lang="ru-RU" sz="2000" dirty="0" smtClean="0"/>
              <a:t> учитель математики </a:t>
            </a:r>
          </a:p>
          <a:p>
            <a:pPr algn="ctr"/>
            <a:r>
              <a:rPr lang="ru-RU" sz="2000" dirty="0" smtClean="0"/>
              <a:t>МКОУ Орловской СОШ </a:t>
            </a:r>
          </a:p>
          <a:p>
            <a:pPr algn="ctr"/>
            <a:r>
              <a:rPr lang="ru-RU" sz="2000" dirty="0" smtClean="0"/>
              <a:t>им. И.Ф. </a:t>
            </a:r>
            <a:r>
              <a:rPr lang="ru-RU" sz="2000" dirty="0" err="1" smtClean="0"/>
              <a:t>Жужукина</a:t>
            </a:r>
            <a:endParaRPr lang="ru-RU" sz="2000" dirty="0" smtClean="0"/>
          </a:p>
          <a:p>
            <a:pPr algn="ctr"/>
            <a:r>
              <a:rPr lang="ru-RU" sz="2000" dirty="0" smtClean="0"/>
              <a:t> </a:t>
            </a:r>
            <a:r>
              <a:rPr lang="ru-RU" sz="2000" dirty="0" err="1" smtClean="0"/>
              <a:t>Рогонова</a:t>
            </a:r>
            <a:r>
              <a:rPr lang="ru-RU" sz="2000" dirty="0" smtClean="0"/>
              <a:t> Галина Геннадиевна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Рисунок 4"/>
          <p:cNvPicPr/>
          <p:nvPr/>
        </p:nvPicPr>
        <p:blipFill>
          <a:blip r:embed="rId2"/>
          <a:stretch/>
        </p:blipFill>
        <p:spPr>
          <a:xfrm>
            <a:off x="2160" y="0"/>
            <a:ext cx="9139680" cy="6857640"/>
          </a:xfrm>
          <a:prstGeom prst="rect">
            <a:avLst/>
          </a:prstGeom>
          <a:ln>
            <a:noFill/>
          </a:ln>
        </p:spPr>
      </p:pic>
      <p:sp>
        <p:nvSpPr>
          <p:cNvPr id="85" name="CustomShape 1"/>
          <p:cNvSpPr/>
          <p:nvPr/>
        </p:nvSpPr>
        <p:spPr>
          <a:xfrm>
            <a:off x="3132720" y="249120"/>
            <a:ext cx="3619080" cy="639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3600" b="0" strike="noStrike" spc="-1" dirty="0" smtClean="0">
                <a:solidFill>
                  <a:srgbClr val="000000"/>
                </a:solidFill>
                <a:latin typeface="Calibri"/>
              </a:rPr>
              <a:t>Устная работа. </a:t>
            </a:r>
            <a:endParaRPr lang="en-US" sz="3600" b="0" strike="noStrike" spc="-1" dirty="0">
              <a:latin typeface="Arial"/>
            </a:endParaRPr>
          </a:p>
        </p:txBody>
      </p:sp>
      <p:pic>
        <p:nvPicPr>
          <p:cNvPr id="3074" name="Picture 2" descr="https://shareslide.ru/img/thumbs/3d4ee9f6d8247204c65dc909a5810c88-800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857232"/>
            <a:ext cx="6667515" cy="5000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Рисунок 4"/>
          <p:cNvPicPr/>
          <p:nvPr/>
        </p:nvPicPr>
        <p:blipFill>
          <a:blip r:embed="rId2"/>
          <a:stretch/>
        </p:blipFill>
        <p:spPr>
          <a:xfrm>
            <a:off x="2160" y="0"/>
            <a:ext cx="9139680" cy="6857640"/>
          </a:xfrm>
          <a:prstGeom prst="rect">
            <a:avLst/>
          </a:prstGeom>
          <a:ln>
            <a:noFill/>
          </a:ln>
        </p:spPr>
      </p:pic>
      <p:sp>
        <p:nvSpPr>
          <p:cNvPr id="88" name="CustomShape 1"/>
          <p:cNvSpPr/>
          <p:nvPr/>
        </p:nvSpPr>
        <p:spPr>
          <a:xfrm>
            <a:off x="2762280" y="407160"/>
            <a:ext cx="3619080" cy="639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 smtClean="0">
                <a:solidFill>
                  <a:srgbClr val="000000"/>
                </a:solidFill>
                <a:latin typeface="Calibri"/>
              </a:rPr>
              <a:t>Правило</a:t>
            </a:r>
            <a:endParaRPr lang="en-US" sz="3600" b="1" strike="noStrike" spc="-1" dirty="0">
              <a:latin typeface="Arial"/>
            </a:endParaRPr>
          </a:p>
        </p:txBody>
      </p:sp>
      <p:sp>
        <p:nvSpPr>
          <p:cNvPr id="89" name="CustomShape 2"/>
          <p:cNvSpPr/>
          <p:nvPr/>
        </p:nvSpPr>
        <p:spPr>
          <a:xfrm>
            <a:off x="1858680" y="1351800"/>
            <a:ext cx="271296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457200" indent="-45684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Текст слайда</a:t>
            </a:r>
            <a:endParaRPr lang="en-US" sz="2400" b="0" strike="noStrike" spc="-1">
              <a:latin typeface="Arial"/>
            </a:endParaRPr>
          </a:p>
        </p:txBody>
      </p:sp>
      <p:pic>
        <p:nvPicPr>
          <p:cNvPr id="2050" name="Picture 2" descr="https://fs.znanio.ru/d5af0e/7c/09/1bb1cb2727bb3f95bcb95e0316f1cc80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1071546"/>
            <a:ext cx="7321041" cy="55003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Рисунок 4"/>
          <p:cNvPicPr/>
          <p:nvPr/>
        </p:nvPicPr>
        <p:blipFill>
          <a:blip r:embed="rId2"/>
          <a:stretch/>
        </p:blipFill>
        <p:spPr>
          <a:xfrm>
            <a:off x="0" y="360"/>
            <a:ext cx="9144000" cy="6857640"/>
          </a:xfrm>
          <a:prstGeom prst="rect">
            <a:avLst/>
          </a:prstGeom>
          <a:ln>
            <a:noFill/>
          </a:ln>
        </p:spPr>
      </p:pic>
      <p:sp>
        <p:nvSpPr>
          <p:cNvPr id="88" name="CustomShape 1"/>
          <p:cNvSpPr/>
          <p:nvPr/>
        </p:nvSpPr>
        <p:spPr>
          <a:xfrm>
            <a:off x="2762280" y="407160"/>
            <a:ext cx="3619080" cy="639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 smtClean="0">
                <a:solidFill>
                  <a:srgbClr val="000000"/>
                </a:solidFill>
                <a:latin typeface="Calibri"/>
              </a:rPr>
              <a:t>Работа у доски</a:t>
            </a:r>
            <a:endParaRPr lang="en-US" sz="3600" b="1" strike="noStrike" spc="-1" dirty="0">
              <a:latin typeface="Arial"/>
            </a:endParaRPr>
          </a:p>
        </p:txBody>
      </p:sp>
      <p:sp>
        <p:nvSpPr>
          <p:cNvPr id="89" name="CustomShape 2"/>
          <p:cNvSpPr/>
          <p:nvPr/>
        </p:nvSpPr>
        <p:spPr>
          <a:xfrm>
            <a:off x="1858680" y="1351800"/>
            <a:ext cx="271296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457200" indent="-45684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Текст слайда</a:t>
            </a:r>
            <a:endParaRPr lang="en-US" sz="2400" b="0" strike="noStrike" spc="-1">
              <a:latin typeface="Arial"/>
            </a:endParaRPr>
          </a:p>
        </p:txBody>
      </p:sp>
      <p:pic>
        <p:nvPicPr>
          <p:cNvPr id="6" name="Picture 2" descr="https://ru-static.z-dn.net/files/d69/45865420c853f9268beadd42d799bc2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419" y="1428736"/>
            <a:ext cx="7382299" cy="43852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Рисунок 4"/>
          <p:cNvPicPr/>
          <p:nvPr/>
        </p:nvPicPr>
        <p:blipFill>
          <a:blip r:embed="rId2"/>
          <a:stretch/>
        </p:blipFill>
        <p:spPr>
          <a:xfrm>
            <a:off x="0" y="360"/>
            <a:ext cx="9144000" cy="6857640"/>
          </a:xfrm>
          <a:prstGeom prst="rect">
            <a:avLst/>
          </a:prstGeom>
          <a:ln>
            <a:noFill/>
          </a:ln>
        </p:spPr>
      </p:pic>
      <p:sp>
        <p:nvSpPr>
          <p:cNvPr id="88" name="CustomShape 1"/>
          <p:cNvSpPr/>
          <p:nvPr/>
        </p:nvSpPr>
        <p:spPr>
          <a:xfrm>
            <a:off x="2762280" y="407160"/>
            <a:ext cx="3881422" cy="639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 smtClean="0">
                <a:solidFill>
                  <a:srgbClr val="000000"/>
                </a:solidFill>
                <a:latin typeface="Calibri"/>
              </a:rPr>
              <a:t>Работа по учебнику</a:t>
            </a:r>
            <a:endParaRPr lang="en-US" sz="3600" b="1" strike="noStrike" spc="-1" dirty="0">
              <a:latin typeface="Arial"/>
            </a:endParaRPr>
          </a:p>
        </p:txBody>
      </p:sp>
      <p:sp>
        <p:nvSpPr>
          <p:cNvPr id="89" name="CustomShape 2"/>
          <p:cNvSpPr/>
          <p:nvPr/>
        </p:nvSpPr>
        <p:spPr>
          <a:xfrm>
            <a:off x="1858680" y="1351800"/>
            <a:ext cx="6856724" cy="300589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457200" indent="-45684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400" b="0" strike="noStrike" spc="-1" dirty="0" smtClean="0">
                <a:solidFill>
                  <a:srgbClr val="000000"/>
                </a:solidFill>
                <a:latin typeface="Calibri"/>
              </a:rPr>
              <a:t>Выполнить задания п. 26 № 587, 589, 591 </a:t>
            </a:r>
            <a:endParaRPr lang="en-US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Рисунок 4"/>
          <p:cNvPicPr/>
          <p:nvPr/>
        </p:nvPicPr>
        <p:blipFill>
          <a:blip r:embed="rId2"/>
          <a:stretch/>
        </p:blipFill>
        <p:spPr>
          <a:xfrm>
            <a:off x="0" y="360"/>
            <a:ext cx="9144000" cy="6857640"/>
          </a:xfrm>
          <a:prstGeom prst="rect">
            <a:avLst/>
          </a:prstGeom>
          <a:ln>
            <a:noFill/>
          </a:ln>
        </p:spPr>
      </p:pic>
      <p:sp>
        <p:nvSpPr>
          <p:cNvPr id="88" name="CustomShape 1"/>
          <p:cNvSpPr/>
          <p:nvPr/>
        </p:nvSpPr>
        <p:spPr>
          <a:xfrm>
            <a:off x="2285984" y="407160"/>
            <a:ext cx="5857916" cy="639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 smtClean="0">
                <a:solidFill>
                  <a:srgbClr val="000000"/>
                </a:solidFill>
                <a:latin typeface="Calibri"/>
              </a:rPr>
              <a:t>Самостоятельная работа </a:t>
            </a:r>
            <a:endParaRPr lang="en-US" sz="3600" b="1" strike="noStrike" spc="-1" dirty="0">
              <a:latin typeface="Arial"/>
            </a:endParaRPr>
          </a:p>
        </p:txBody>
      </p:sp>
      <p:sp>
        <p:nvSpPr>
          <p:cNvPr id="89" name="CustomShape 2"/>
          <p:cNvSpPr/>
          <p:nvPr/>
        </p:nvSpPr>
        <p:spPr>
          <a:xfrm>
            <a:off x="1858680" y="1351800"/>
            <a:ext cx="6856724" cy="300589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457200" indent="-45684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endParaRPr lang="en-US" sz="2400" b="0" strike="noStrike" spc="-1" dirty="0">
              <a:latin typeface="Arial"/>
            </a:endParaRPr>
          </a:p>
        </p:txBody>
      </p:sp>
      <p:pic>
        <p:nvPicPr>
          <p:cNvPr id="31746" name="Picture 2" descr="https://fsd.multiurok.ru/html/2021/06/04/s_60b9ead1b7cbd/1699606_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1000108"/>
            <a:ext cx="6143668" cy="5012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Рисунок 4"/>
          <p:cNvPicPr/>
          <p:nvPr/>
        </p:nvPicPr>
        <p:blipFill>
          <a:blip r:embed="rId2"/>
          <a:stretch/>
        </p:blipFill>
        <p:spPr>
          <a:xfrm>
            <a:off x="0" y="360"/>
            <a:ext cx="9144000" cy="6857640"/>
          </a:xfrm>
          <a:prstGeom prst="rect">
            <a:avLst/>
          </a:prstGeom>
          <a:ln>
            <a:noFill/>
          </a:ln>
        </p:spPr>
      </p:pic>
      <p:sp>
        <p:nvSpPr>
          <p:cNvPr id="88" name="CustomShape 1"/>
          <p:cNvSpPr/>
          <p:nvPr/>
        </p:nvSpPr>
        <p:spPr>
          <a:xfrm>
            <a:off x="2762280" y="407160"/>
            <a:ext cx="5024430" cy="639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 smtClean="0">
                <a:solidFill>
                  <a:srgbClr val="000000"/>
                </a:solidFill>
                <a:latin typeface="Calibri"/>
              </a:rPr>
              <a:t>Итог урока</a:t>
            </a:r>
            <a:endParaRPr lang="en-US" sz="3600" b="1" strike="noStrike" spc="-1" dirty="0">
              <a:latin typeface="Arial"/>
            </a:endParaRPr>
          </a:p>
        </p:txBody>
      </p:sp>
      <p:sp>
        <p:nvSpPr>
          <p:cNvPr id="89" name="CustomShape 2"/>
          <p:cNvSpPr/>
          <p:nvPr/>
        </p:nvSpPr>
        <p:spPr>
          <a:xfrm>
            <a:off x="1858680" y="1351800"/>
            <a:ext cx="6856724" cy="300589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457200" indent="-45684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ru-RU" sz="2400" b="0" strike="noStrike" spc="-1" dirty="0" smtClean="0">
                <a:solidFill>
                  <a:srgbClr val="000000"/>
                </a:solidFill>
                <a:latin typeface="Calibri"/>
              </a:rPr>
              <a:t>Задание на дом: п. 26 № 588, 590 </a:t>
            </a:r>
            <a:endParaRPr lang="en-US" sz="24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Рисунок 4"/>
          <p:cNvPicPr/>
          <p:nvPr/>
        </p:nvPicPr>
        <p:blipFill>
          <a:blip r:embed="rId2"/>
          <a:stretch/>
        </p:blipFill>
        <p:spPr>
          <a:xfrm>
            <a:off x="2160" y="0"/>
            <a:ext cx="9139680" cy="6857640"/>
          </a:xfrm>
          <a:prstGeom prst="rect">
            <a:avLst/>
          </a:prstGeom>
          <a:ln>
            <a:noFill/>
          </a:ln>
        </p:spPr>
      </p:pic>
      <p:sp>
        <p:nvSpPr>
          <p:cNvPr id="91" name="CustomShape 1"/>
          <p:cNvSpPr/>
          <p:nvPr/>
        </p:nvSpPr>
        <p:spPr>
          <a:xfrm>
            <a:off x="662400" y="1591920"/>
            <a:ext cx="8195880" cy="483747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457200" indent="-456840">
              <a:lnSpc>
                <a:spcPct val="150000"/>
              </a:lnSpc>
              <a:buClr>
                <a:srgbClr val="000000"/>
              </a:buClr>
            </a:pPr>
            <a:r>
              <a:rPr lang="ru-RU" sz="2400" b="0" strike="noStrike" spc="-1" dirty="0" smtClean="0">
                <a:latin typeface="Arial"/>
              </a:rPr>
              <a:t>Шаблон для презентации:</a:t>
            </a:r>
            <a:r>
              <a:rPr lang="en-US" sz="2400" spc="-1" dirty="0"/>
              <a:t> </a:t>
            </a:r>
            <a:r>
              <a:rPr lang="en-US" sz="2400" spc="-1" dirty="0">
                <a:hlinkClick r:id="rId3"/>
              </a:rPr>
              <a:t>https://</a:t>
            </a:r>
            <a:r>
              <a:rPr lang="en-US" sz="2400" spc="-1" dirty="0" smtClean="0">
                <a:hlinkClick r:id="rId3"/>
              </a:rPr>
              <a:t>office-apps.net/templates-powerpoint/589-algebra.html</a:t>
            </a:r>
            <a:r>
              <a:rPr lang="ru-RU" sz="2400" spc="-1" dirty="0" smtClean="0"/>
              <a:t> </a:t>
            </a:r>
          </a:p>
          <a:p>
            <a:pPr marL="457200" indent="-456840">
              <a:lnSpc>
                <a:spcPct val="150000"/>
              </a:lnSpc>
              <a:buClr>
                <a:srgbClr val="000000"/>
              </a:buClr>
            </a:pPr>
            <a:r>
              <a:rPr lang="ru-RU" sz="2400" spc="-1" dirty="0" err="1" smtClean="0">
                <a:latin typeface="Arial"/>
              </a:rPr>
              <a:t>Яндекс-картинки</a:t>
            </a:r>
            <a:r>
              <a:rPr lang="ru-RU" sz="2400" spc="-1" dirty="0" smtClean="0">
                <a:latin typeface="Arial"/>
              </a:rPr>
              <a:t>: </a:t>
            </a:r>
            <a:r>
              <a:rPr lang="en-US" sz="2400" dirty="0" smtClean="0">
                <a:hlinkClick r:id="rId4"/>
              </a:rPr>
              <a:t>https://yandex.ru/images/search?text=</a:t>
            </a:r>
            <a:r>
              <a:rPr lang="ru-RU" sz="2400" dirty="0" smtClean="0">
                <a:hlinkClick r:id="rId4"/>
              </a:rPr>
              <a:t>сложение%20и%20вычитание%20многочленов%207%20класс&amp;</a:t>
            </a:r>
            <a:r>
              <a:rPr lang="en-US" sz="2400" dirty="0" err="1" smtClean="0">
                <a:hlinkClick r:id="rId4"/>
              </a:rPr>
              <a:t>stype</a:t>
            </a:r>
            <a:r>
              <a:rPr lang="en-US" sz="2400" dirty="0" smtClean="0">
                <a:hlinkClick r:id="rId4"/>
              </a:rPr>
              <a:t>=</a:t>
            </a:r>
            <a:r>
              <a:rPr lang="en-US" sz="2400" dirty="0" err="1" smtClean="0">
                <a:hlinkClick r:id="rId4"/>
              </a:rPr>
              <a:t>image&amp;lr</a:t>
            </a:r>
            <a:r>
              <a:rPr lang="en-US" sz="2400" dirty="0" smtClean="0">
                <a:hlinkClick r:id="rId4"/>
              </a:rPr>
              <a:t>=123086&amp;source=</a:t>
            </a:r>
            <a:r>
              <a:rPr lang="en-US" sz="2400" dirty="0" err="1" smtClean="0">
                <a:hlinkClick r:id="rId4"/>
              </a:rPr>
              <a:t>serp</a:t>
            </a:r>
            <a:endParaRPr lang="ru-RU" sz="2400" dirty="0" smtClean="0"/>
          </a:p>
          <a:p>
            <a:pPr marL="457200" indent="-456840">
              <a:lnSpc>
                <a:spcPct val="150000"/>
              </a:lnSpc>
              <a:buClr>
                <a:srgbClr val="000000"/>
              </a:buClr>
            </a:pPr>
            <a:r>
              <a:rPr lang="ru-RU" sz="2400" b="0" strike="noStrike" spc="-1" dirty="0" smtClean="0">
                <a:latin typeface="Arial"/>
              </a:rPr>
              <a:t>Учебник Алгебра 7 класс под ред. С.А. </a:t>
            </a:r>
            <a:r>
              <a:rPr lang="ru-RU" sz="2400" b="0" strike="noStrike" spc="-1" dirty="0" err="1" smtClean="0">
                <a:latin typeface="Arial"/>
              </a:rPr>
              <a:t>Теляковского</a:t>
            </a:r>
            <a:r>
              <a:rPr lang="ru-RU" sz="2400" b="0" strike="noStrike" spc="-1" dirty="0" smtClean="0">
                <a:latin typeface="Arial"/>
              </a:rPr>
              <a:t>, Москва «Просвещение», 2017.</a:t>
            </a:r>
            <a:endParaRPr lang="en-US" sz="2400" b="0" strike="noStrike" spc="-1" dirty="0">
              <a:latin typeface="Arial"/>
            </a:endParaRPr>
          </a:p>
        </p:txBody>
      </p:sp>
      <p:sp>
        <p:nvSpPr>
          <p:cNvPr id="92" name="CustomShape 2"/>
          <p:cNvSpPr/>
          <p:nvPr/>
        </p:nvSpPr>
        <p:spPr>
          <a:xfrm>
            <a:off x="1285852" y="396360"/>
            <a:ext cx="6429420" cy="639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>
              <a:lnSpc>
                <a:spcPct val="100000"/>
              </a:lnSpc>
            </a:pPr>
            <a:r>
              <a:rPr lang="ru-RU" sz="3600" b="0" strike="noStrike" spc="-1" dirty="0" smtClean="0">
                <a:solidFill>
                  <a:srgbClr val="000000"/>
                </a:solidFill>
                <a:latin typeface="Calibri"/>
              </a:rPr>
              <a:t>Используемые ресурсы: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237</TotalTime>
  <Words>96</Words>
  <Application>LibreOffice/5.4.3.2$Windows_x86 LibreOffice_project/92a7159f7e4af62137622921e809f8546db437e5</Application>
  <PresentationFormat>Экран (4:3)</PresentationFormat>
  <Paragraphs>20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Office Theme</vt:lpstr>
      <vt:lpstr>Office Theme</vt:lpstr>
      <vt:lpstr>Алгебра 7 класс  Тема урока: Сложение и вычитание многочленов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Галина</cp:lastModifiedBy>
  <cp:revision>26</cp:revision>
  <dcterms:created xsi:type="dcterms:W3CDTF">2013-11-19T05:52:05Z</dcterms:created>
  <dcterms:modified xsi:type="dcterms:W3CDTF">2023-01-11T07:08:18Z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4</vt:i4>
  </property>
</Properties>
</file>