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9" r:id="rId14"/>
    <p:sldId id="267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760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1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59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14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04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1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477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97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38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6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57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accent3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71167-50B5-4140-8B71-A9CF3628FC55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BC1EC-1C8D-48B0-BA11-C775A1820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29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lib.ru/kraevedenie/etnograficheskie-stranichki/obryadovye-prazdniki-khanty-i-mansi" TargetMode="External"/><Relationship Id="rId7" Type="http://schemas.openxmlformats.org/officeDocument/2006/relationships/hyperlink" Target="https://yandex.ru/images/search?from=tabbar&amp;img_url=https%3A%2F%2Fkhanty-yasang.ru%2Fsites%2Fdefault%2Ffiles%2Fphotos%2Fdsc_0008_2.jpg&amp;lr=57&amp;pos=4&amp;rpt=simage&amp;text=%D0%BF%D1%80%D0%B0%D0%B7%D0%B4%D0%BD%D0%B8%D0%BA%D0%B8%20%D0%BE%D0%B1%D1%81%D0%BA%D0%B8%D1%85%20%D1%83%D0%B3%D1%80%D0%BE%D0%B2" TargetMode="External"/><Relationship Id="rId2" Type="http://schemas.openxmlformats.org/officeDocument/2006/relationships/hyperlink" Target="https://tourism.admhmao.ru/vse-novosti/234637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zen.ru/a/Y-9qYkgC7HADY81-" TargetMode="External"/><Relationship Id="rId5" Type="http://schemas.openxmlformats.org/officeDocument/2006/relationships/hyperlink" Target="https://dzen.ru/a/YodgTGfxlgzo5PTN" TargetMode="External"/><Relationship Id="rId4" Type="http://schemas.openxmlformats.org/officeDocument/2006/relationships/hyperlink" Target="https://toun.ru/mirovozrenie-mans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766" y="0"/>
            <a:ext cx="9414704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800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/>
              <a:t>Мировоззрение обских </a:t>
            </a:r>
            <a:r>
              <a:rPr lang="ru-RU" dirty="0" err="1"/>
              <a:t>угров</a:t>
            </a:r>
            <a:r>
              <a:rPr lang="ru-RU" dirty="0"/>
              <a:t>. Единство окружающего мира и </a:t>
            </a:r>
            <a:r>
              <a:rPr lang="ru-RU" dirty="0" smtClean="0"/>
              <a:t>человека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904886"/>
            <a:ext cx="5936704" cy="1129680"/>
          </a:xfrm>
        </p:spPr>
        <p:txBody>
          <a:bodyPr>
            <a:normAutofit fontScale="32500" lnSpcReduction="20000"/>
          </a:bodyPr>
          <a:lstStyle/>
          <a:p>
            <a:r>
              <a:rPr lang="ru-RU" sz="4300" b="1" dirty="0" smtClean="0">
                <a:solidFill>
                  <a:schemeClr val="bg1"/>
                </a:solidFill>
              </a:rPr>
              <a:t>История родного края</a:t>
            </a:r>
          </a:p>
          <a:p>
            <a:r>
              <a:rPr lang="ru-RU" sz="4300" b="1" dirty="0" smtClean="0">
                <a:solidFill>
                  <a:schemeClr val="bg1"/>
                </a:solidFill>
              </a:rPr>
              <a:t>6 класс</a:t>
            </a:r>
          </a:p>
          <a:p>
            <a:r>
              <a:rPr lang="ru-RU" sz="4300" b="1" dirty="0" smtClean="0">
                <a:solidFill>
                  <a:schemeClr val="bg1"/>
                </a:solidFill>
              </a:rPr>
              <a:t>учитель истории   </a:t>
            </a:r>
            <a:r>
              <a:rPr lang="ru-RU" sz="4300" b="1" dirty="0" err="1" smtClean="0">
                <a:solidFill>
                  <a:schemeClr val="bg1"/>
                </a:solidFill>
              </a:rPr>
              <a:t>Карасавиди</a:t>
            </a:r>
            <a:r>
              <a:rPr lang="ru-RU" sz="4300" b="1" dirty="0" smtClean="0">
                <a:solidFill>
                  <a:schemeClr val="bg1"/>
                </a:solidFill>
              </a:rPr>
              <a:t> Елена Юрьевна</a:t>
            </a:r>
          </a:p>
          <a:p>
            <a:r>
              <a:rPr lang="ru-RU" sz="4300" b="1" dirty="0" err="1" smtClean="0">
                <a:solidFill>
                  <a:schemeClr val="bg1"/>
                </a:solidFill>
              </a:rPr>
              <a:t>г.Пыть-Ях</a:t>
            </a:r>
            <a:r>
              <a:rPr lang="ru-RU" sz="4300" b="1" dirty="0" smtClean="0">
                <a:solidFill>
                  <a:schemeClr val="bg1"/>
                </a:solidFill>
              </a:rPr>
              <a:t>  ХМАО-Югра </a:t>
            </a:r>
          </a:p>
          <a:p>
            <a:r>
              <a:rPr lang="ru-RU" sz="4300" b="1" dirty="0" smtClean="0">
                <a:solidFill>
                  <a:schemeClr val="bg1"/>
                </a:solidFill>
              </a:rPr>
              <a:t>МБОУ СОШ №5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45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31032" y="3501008"/>
            <a:ext cx="8712968" cy="25922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Мировоззрение </a:t>
            </a:r>
            <a:r>
              <a:rPr lang="ru-RU" dirty="0" err="1"/>
              <a:t>хантов</a:t>
            </a:r>
            <a:r>
              <a:rPr lang="ru-RU" dirty="0"/>
              <a:t> и манси — </a:t>
            </a:r>
            <a:r>
              <a:rPr lang="ru-RU" dirty="0" smtClean="0"/>
              <a:t> </a:t>
            </a:r>
            <a:r>
              <a:rPr lang="ru-RU" dirty="0"/>
              <a:t>система взглядов, сформированная под влиянием природных условий, исторических процессов и взаимодействия с другими культурами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Мировоззрение  </a:t>
            </a:r>
            <a:r>
              <a:rPr lang="ru-RU" dirty="0"/>
              <a:t>включает элементы мифологии, религиозных верований, обрядов, фольклора и отношения к природе.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42"/>
            <a:ext cx="9158265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9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черты мировоззрения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3682752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Слияние человека и </a:t>
            </a:r>
            <a:r>
              <a:rPr lang="ru-RU" b="1" dirty="0" smtClean="0"/>
              <a:t>природы</a:t>
            </a:r>
          </a:p>
          <a:p>
            <a:r>
              <a:rPr lang="ru-RU" dirty="0"/>
              <a:t> Для </a:t>
            </a:r>
            <a:r>
              <a:rPr lang="ru-RU" dirty="0" err="1"/>
              <a:t>хантов</a:t>
            </a:r>
            <a:r>
              <a:rPr lang="ru-RU" dirty="0"/>
              <a:t> и манси природа — олицетворение живого, а человек — её часть. </a:t>
            </a:r>
            <a:endParaRPr lang="ru-RU" dirty="0" smtClean="0"/>
          </a:p>
          <a:p>
            <a:r>
              <a:rPr lang="ru-RU" dirty="0" smtClean="0"/>
              <a:t>Взаимоотношения </a:t>
            </a:r>
            <a:r>
              <a:rPr lang="ru-RU" dirty="0"/>
              <a:t>строились на принципе «Дай, и тебе будет дано».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556792"/>
            <a:ext cx="4779831" cy="358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121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908720"/>
            <a:ext cx="38989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мировоззрении </a:t>
            </a:r>
            <a:r>
              <a:rPr lang="ru-RU" dirty="0" err="1"/>
              <a:t>хантов</a:t>
            </a:r>
            <a:r>
              <a:rPr lang="ru-RU" dirty="0"/>
              <a:t> </a:t>
            </a:r>
            <a:r>
              <a:rPr lang="ru-RU" i="1" dirty="0"/>
              <a:t>мир делился на три части по вертикали</a:t>
            </a:r>
            <a:r>
              <a:rPr lang="ru-RU" dirty="0"/>
              <a:t>: Верхний мир, населённый богами (главный обитатель — </a:t>
            </a:r>
            <a:r>
              <a:rPr lang="ru-RU" dirty="0" err="1"/>
              <a:t>Торум</a:t>
            </a:r>
            <a:r>
              <a:rPr lang="ru-RU" dirty="0"/>
              <a:t> — создатель всего сущего и гарант благополучия), Средний мир (главный денотат — красный цвет) и Нижний мир (доминирует чёрный цвет). 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3991852" cy="536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386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548680"/>
            <a:ext cx="4114800" cy="557748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Поклонение </a:t>
            </a:r>
            <a:r>
              <a:rPr lang="ru-RU" b="1" dirty="0" smtClean="0"/>
              <a:t>духам</a:t>
            </a:r>
          </a:p>
          <a:p>
            <a:r>
              <a:rPr lang="ru-RU" dirty="0"/>
              <a:t> В системе верований манси вера в духов играла доминирующую роль, поскольку мир духов находился ближе к человеку и выступал посредником между миром богов и миром людей. </a:t>
            </a:r>
            <a:endParaRPr lang="ru-RU" dirty="0" smtClean="0"/>
          </a:p>
          <a:p>
            <a:r>
              <a:rPr lang="ru-RU" dirty="0" smtClean="0"/>
              <a:t>Среди </a:t>
            </a:r>
            <a:r>
              <a:rPr lang="ru-RU" dirty="0"/>
              <a:t>духов выделялись местные (родовые), привязанные к определённой территории, и всеобщие, которые могли влиять на разные сферы жизни (хозяева леса, водных просторов, духи Неба и Нижнего мира).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548680"/>
            <a:ext cx="405204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2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764704"/>
            <a:ext cx="4043363" cy="576064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Культ предков и </a:t>
            </a:r>
            <a:r>
              <a:rPr lang="ru-RU" b="1" dirty="0" smtClean="0"/>
              <a:t>медведя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У </a:t>
            </a:r>
            <a:r>
              <a:rPr lang="ru-RU" dirty="0"/>
              <a:t>манси почитались </a:t>
            </a:r>
            <a:r>
              <a:rPr lang="ru-RU" dirty="0" err="1"/>
              <a:t>най-отыр</a:t>
            </a:r>
            <a:r>
              <a:rPr lang="ru-RU" dirty="0"/>
              <a:t> («героини-богатыри») — души предков, которые продолжали «жить» и покровительствовать людям. </a:t>
            </a:r>
            <a:endParaRPr lang="ru-RU" dirty="0" smtClean="0"/>
          </a:p>
          <a:p>
            <a:r>
              <a:rPr lang="ru-RU" dirty="0" smtClean="0"/>
              <a:t>Медведь </a:t>
            </a:r>
            <a:r>
              <a:rPr lang="ru-RU" dirty="0"/>
              <a:t>также занимал особое место в культуре: его почитали как справедливого судью в спорах и делителя добычи, ему приписывали способность охранять членов семьи от болезней. 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82599"/>
            <a:ext cx="4024313" cy="294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24" y="3717032"/>
            <a:ext cx="4104456" cy="277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0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764704"/>
            <a:ext cx="3970338" cy="4525963"/>
          </a:xfrm>
        </p:spPr>
        <p:txBody>
          <a:bodyPr/>
          <a:lstStyle/>
          <a:p>
            <a:r>
              <a:rPr lang="ru-RU" b="1" dirty="0" smtClean="0"/>
              <a:t>Шаманство</a:t>
            </a:r>
            <a:endParaRPr lang="ru-RU" dirty="0" smtClean="0"/>
          </a:p>
          <a:p>
            <a:r>
              <a:rPr lang="ru-RU" dirty="0" smtClean="0"/>
              <a:t>Многое </a:t>
            </a:r>
            <a:r>
              <a:rPr lang="ru-RU" dirty="0"/>
              <a:t>в мировоззрение </a:t>
            </a:r>
            <a:r>
              <a:rPr lang="ru-RU" dirty="0" err="1"/>
              <a:t>хантов</a:t>
            </a:r>
            <a:r>
              <a:rPr lang="ru-RU" dirty="0"/>
              <a:t> и манси было связано с шаманством —  практикой общения с духами. 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8" r="20059"/>
          <a:stretch/>
        </p:blipFill>
        <p:spPr bwMode="auto">
          <a:xfrm>
            <a:off x="4139952" y="620688"/>
            <a:ext cx="4913747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5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260648"/>
            <a:ext cx="8568952" cy="237626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После христианизации в XVIII–XIX веках в мировоззрении </a:t>
            </a:r>
            <a:r>
              <a:rPr lang="ru-RU" dirty="0" err="1"/>
              <a:t>хантов</a:t>
            </a:r>
            <a:r>
              <a:rPr lang="ru-RU" dirty="0"/>
              <a:t> и манси часто наблюдалась смесь христианства и язычества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Например, христианские святые иногда отождествлялись с традиционными языческими сакральными персонажами, а некоторые элементы христианских легенд включались в мифологию.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904656" cy="393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6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Праздники и обряды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3826768" cy="532859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Вороний день (</a:t>
            </a:r>
            <a:r>
              <a:rPr lang="ru-RU" b="1" dirty="0" err="1"/>
              <a:t>Вурна</a:t>
            </a:r>
            <a:r>
              <a:rPr lang="ru-RU" b="1" dirty="0"/>
              <a:t> </a:t>
            </a:r>
            <a:r>
              <a:rPr lang="ru-RU" b="1" dirty="0" err="1"/>
              <a:t>хатл</a:t>
            </a:r>
            <a:r>
              <a:rPr lang="ru-RU" b="1" dirty="0"/>
              <a:t> у </a:t>
            </a:r>
            <a:r>
              <a:rPr lang="ru-RU" b="1" dirty="0" err="1"/>
              <a:t>хантов</a:t>
            </a:r>
            <a:r>
              <a:rPr lang="ru-RU" b="1" dirty="0"/>
              <a:t>, Урине </a:t>
            </a:r>
            <a:r>
              <a:rPr lang="ru-RU" b="1" dirty="0" err="1"/>
              <a:t>хотэл</a:t>
            </a:r>
            <a:r>
              <a:rPr lang="ru-RU" b="1" dirty="0"/>
              <a:t> </a:t>
            </a:r>
            <a:r>
              <a:rPr lang="ru-RU" b="1" dirty="0" err="1"/>
              <a:t>эква</a:t>
            </a:r>
            <a:r>
              <a:rPr lang="ru-RU" b="1" dirty="0"/>
              <a:t> у манси</a:t>
            </a:r>
            <a:r>
              <a:rPr lang="ru-RU" b="1" dirty="0" smtClean="0"/>
              <a:t>)</a:t>
            </a:r>
            <a:endParaRPr lang="ru-RU" dirty="0" smtClean="0"/>
          </a:p>
          <a:p>
            <a:r>
              <a:rPr lang="ru-RU" dirty="0" smtClean="0"/>
              <a:t>Отмечается </a:t>
            </a:r>
            <a:r>
              <a:rPr lang="ru-RU" dirty="0"/>
              <a:t>весной, во время прилёта ворон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Ворона считалась вестником жизни, покровительницей женщин и детей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этот день готовили мясо на костре, ходили в гости, танцевали, обращались к духам, кланялись берёзе. 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4536504" cy="255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1012420"/>
            <a:ext cx="1689438" cy="2283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56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3251200" cy="4525963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День Водяного царя (Вит-куль</a:t>
            </a:r>
            <a:r>
              <a:rPr lang="ru-RU" b="1" dirty="0" smtClean="0"/>
              <a:t>)</a:t>
            </a:r>
          </a:p>
          <a:p>
            <a:r>
              <a:rPr lang="ru-RU" dirty="0"/>
              <a:t> Праздновался в мае, после вскрытия рек, для </a:t>
            </a:r>
            <a:r>
              <a:rPr lang="ru-RU" dirty="0" err="1"/>
              <a:t>задобрения</a:t>
            </a:r>
            <a:r>
              <a:rPr lang="ru-RU" dirty="0"/>
              <a:t> хозяина водоёмов. 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13968"/>
            <a:ext cx="442849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780" y="548680"/>
            <a:ext cx="2852011" cy="213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6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764704"/>
            <a:ext cx="3970338" cy="528945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Проводы </a:t>
            </a:r>
            <a:r>
              <a:rPr lang="ru-RU" b="1" dirty="0" smtClean="0"/>
              <a:t>Лебедя</a:t>
            </a:r>
          </a:p>
          <a:p>
            <a:r>
              <a:rPr lang="ru-RU" dirty="0"/>
              <a:t> праздник, связанный с наступлением зимы, окончанием сбора ягод и проводами осени.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день праздника подъезжали к священному месту, мужчины-охотники три раза палили из ружей, женщины поджигали дрова, бросали в костёр монеты и нашептывали прощальные заговоры-песни.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3937"/>
            <a:ext cx="1996858" cy="2847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2976"/>
            <a:ext cx="4562872" cy="3247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78" y="213937"/>
            <a:ext cx="2013729" cy="284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0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7504" y="476672"/>
            <a:ext cx="4114800" cy="5688632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Праздник угощения Луны (</a:t>
            </a:r>
            <a:r>
              <a:rPr lang="ru-RU" b="1" dirty="0" err="1"/>
              <a:t>Тылащ</a:t>
            </a:r>
            <a:r>
              <a:rPr lang="ru-RU" b="1" dirty="0"/>
              <a:t> пори)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традиционный </a:t>
            </a:r>
            <a:r>
              <a:rPr lang="ru-RU" dirty="0"/>
              <a:t>семейный праздник, который проводили в январе, феврале и марте на растущую луну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хантыйском языке слово «</a:t>
            </a:r>
            <a:r>
              <a:rPr lang="ru-RU" dirty="0" err="1"/>
              <a:t>тылащ</a:t>
            </a:r>
            <a:r>
              <a:rPr lang="ru-RU" dirty="0"/>
              <a:t>» означает месяц и луну, «пори» или «поры» — бескровную жертву. Праздник способствовал возрождению и размножению всего живого в природе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 божествам обращались с просьбами о здоровье и благополучии детей, а для рыбы и зверей — о размножении.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04" y="332656"/>
            <a:ext cx="1872208" cy="28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04" y="3429000"/>
            <a:ext cx="443022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5" r="25449" b="19996"/>
          <a:stretch/>
        </p:blipFill>
        <p:spPr bwMode="auto">
          <a:xfrm>
            <a:off x="6571086" y="342140"/>
            <a:ext cx="2439398" cy="2833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705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3970338" cy="666936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Медвежий праздник (</a:t>
            </a:r>
            <a:r>
              <a:rPr lang="ru-RU" b="1" dirty="0" err="1"/>
              <a:t>Пупи</a:t>
            </a:r>
            <a:r>
              <a:rPr lang="ru-RU" b="1" dirty="0"/>
              <a:t> як, </a:t>
            </a:r>
            <a:r>
              <a:rPr lang="ru-RU" b="1" dirty="0" err="1"/>
              <a:t>Уй</a:t>
            </a:r>
            <a:r>
              <a:rPr lang="ru-RU" b="1" dirty="0"/>
              <a:t> </a:t>
            </a:r>
            <a:r>
              <a:rPr lang="ru-RU" b="1" dirty="0" err="1"/>
              <a:t>йӣкв</a:t>
            </a:r>
            <a:r>
              <a:rPr lang="ru-RU" b="1" dirty="0"/>
              <a:t>)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 особо почитаемый праздник, посвящённый медведю, который в культуре </a:t>
            </a:r>
            <a:r>
              <a:rPr lang="ru-RU" dirty="0" err="1"/>
              <a:t>хантов</a:t>
            </a:r>
            <a:r>
              <a:rPr lang="ru-RU" dirty="0"/>
              <a:t> и манси считается священным зверем, посредником между людьми и божеством. </a:t>
            </a:r>
            <a:endParaRPr lang="ru-RU" dirty="0" smtClean="0"/>
          </a:p>
          <a:p>
            <a:r>
              <a:rPr lang="ru-RU" dirty="0" smtClean="0"/>
              <a:t>Во </a:t>
            </a:r>
            <a:r>
              <a:rPr lang="ru-RU" dirty="0"/>
              <a:t>время праздника исполняли песни, танцы, театрализованные представления, инсценировали охоту. </a:t>
            </a:r>
            <a:endParaRPr lang="ru-RU" dirty="0" smtClean="0"/>
          </a:p>
          <a:p>
            <a:r>
              <a:rPr lang="ru-RU" dirty="0" smtClean="0"/>
              <a:t>Шкуру </a:t>
            </a:r>
            <a:r>
              <a:rPr lang="ru-RU" dirty="0"/>
              <a:t>медведя украшали кольцами, лентами, платками. После трапезы кости медведя хоронили в специальном месте, веря, что он сможет возродиться вновь.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0"/>
            <a:ext cx="4231202" cy="317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338" y="3573016"/>
            <a:ext cx="4341008" cy="288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30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61268" y="404664"/>
            <a:ext cx="3970338" cy="57214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День оленевода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 традиционный ежегодный праздник, связанный с хозяйственной деятельностью. </a:t>
            </a:r>
            <a:endParaRPr lang="ru-RU" dirty="0" smtClean="0"/>
          </a:p>
          <a:p>
            <a:r>
              <a:rPr lang="ru-RU" dirty="0" smtClean="0"/>
              <a:t>Обычно </a:t>
            </a:r>
            <a:r>
              <a:rPr lang="ru-RU" dirty="0"/>
              <a:t>проходил весной в масштабах района или округа. </a:t>
            </a:r>
            <a:endParaRPr lang="ru-RU" dirty="0" smtClean="0"/>
          </a:p>
          <a:p>
            <a:r>
              <a:rPr lang="ru-RU" dirty="0" smtClean="0"/>
              <a:t>Включал </a:t>
            </a:r>
            <a:r>
              <a:rPr lang="ru-RU" dirty="0"/>
              <a:t>национальные соревнования: гонки на оленьих упряжках, метание </a:t>
            </a:r>
            <a:r>
              <a:rPr lang="ru-RU" dirty="0" err="1"/>
              <a:t>тынзея</a:t>
            </a:r>
            <a:r>
              <a:rPr lang="ru-RU" dirty="0"/>
              <a:t> (аркана), прыжки через нарты и другие.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42" y="3356992"/>
            <a:ext cx="4797856" cy="31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4664"/>
            <a:ext cx="4833554" cy="271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36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</a:p>
          <a:p>
            <a:r>
              <a:rPr lang="ru-RU" dirty="0" smtClean="0"/>
              <a:t>Устный пересказ по теме урока</a:t>
            </a:r>
          </a:p>
          <a:p>
            <a:r>
              <a:rPr lang="ru-RU" dirty="0" smtClean="0"/>
              <a:t>Таблица «Боги обских </a:t>
            </a:r>
            <a:r>
              <a:rPr lang="ru-RU" dirty="0" err="1" smtClean="0"/>
              <a:t>угров</a:t>
            </a:r>
            <a:r>
              <a:rPr lang="ru-RU" dirty="0" smtClean="0"/>
              <a:t>»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750299"/>
              </p:ext>
            </p:extLst>
          </p:nvPr>
        </p:nvGraphicFramePr>
        <p:xfrm>
          <a:off x="971600" y="3501008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Имя божества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Предназначение 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18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Использованный ресурс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hlinkClick r:id="rId2"/>
              </a:rPr>
              <a:t>https://tourism.admhmao.ru/vse-novosti/234637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slib.ru/kraevedenie/etnograficheskie-stranichki/obryadovye-prazdniki-khanty-i-mansi</a:t>
            </a:r>
            <a:endParaRPr lang="ru-RU" dirty="0" smtClean="0"/>
          </a:p>
          <a:p>
            <a:r>
              <a:rPr lang="en-US" dirty="0">
                <a:hlinkClick r:id="rId4"/>
              </a:rPr>
              <a:t>https://toun.ru/mirovozrenie-mansi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dzen.ru/a/YodgTGfxlgzo5PTN</a:t>
            </a:r>
            <a:endParaRPr lang="ru-RU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dzen.ru/a/Y-9qYkgC7HADY81-</a:t>
            </a:r>
            <a:r>
              <a:rPr lang="ru-RU" dirty="0" smtClean="0"/>
              <a:t>  </a:t>
            </a:r>
          </a:p>
          <a:p>
            <a:r>
              <a:rPr lang="ru-RU" dirty="0">
                <a:hlinkClick r:id="rId7"/>
              </a:rPr>
              <a:t>праздники обских </a:t>
            </a:r>
            <a:r>
              <a:rPr lang="ru-RU" dirty="0" err="1" smtClean="0">
                <a:hlinkClick r:id="rId7"/>
              </a:rPr>
              <a:t>угров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95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197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Мировоззрение обских угров. Единство окружающего мира и человека </vt:lpstr>
      <vt:lpstr>Презентация PowerPoint</vt:lpstr>
      <vt:lpstr>Основные черты мировоззрения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Праздники и обряды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Использованный ресурс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Мировоззрение обских угров. Единство окружающего мира и человека.</dc:title>
  <dc:creator>kab36</dc:creator>
  <cp:lastModifiedBy>kab36</cp:lastModifiedBy>
  <cp:revision>9</cp:revision>
  <dcterms:created xsi:type="dcterms:W3CDTF">2026-05-20T07:08:23Z</dcterms:created>
  <dcterms:modified xsi:type="dcterms:W3CDTF">2026-05-22T10:24:57Z</dcterms:modified>
</cp:coreProperties>
</file>