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63" r:id="rId4"/>
    <p:sldId id="258" r:id="rId5"/>
    <p:sldId id="259" r:id="rId6"/>
    <p:sldId id="260" r:id="rId7"/>
    <p:sldId id="261" r:id="rId8"/>
    <p:sldId id="262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83915D4-EB20-4C3B-BDFB-22FA17294AFA}" type="datetimeFigureOut">
              <a:rPr lang="ru-RU" smtClean="0"/>
              <a:t>16.03.2023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12617E5-C628-4456-AB5C-E20EDDB0132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524479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2617E5-C628-4456-AB5C-E20EDDB01321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7377488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mtClean="0"/>
              <a:t>Подготовка компонентов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2617E5-C628-4456-AB5C-E20EDDB01321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377338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1F88F3-9795-4A1B-B833-3ECB4B04802B}" type="datetimeFigureOut">
              <a:rPr lang="ru-RU" smtClean="0"/>
              <a:t>16.03.2023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826F6-11F6-4E18-9446-097162D895E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022231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1F88F3-9795-4A1B-B833-3ECB4B04802B}" type="datetimeFigureOut">
              <a:rPr lang="ru-RU" smtClean="0"/>
              <a:t>16.03.2023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826F6-11F6-4E18-9446-097162D895E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205232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1F88F3-9795-4A1B-B833-3ECB4B04802B}" type="datetimeFigureOut">
              <a:rPr lang="ru-RU" smtClean="0"/>
              <a:t>16.03.2023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826F6-11F6-4E18-9446-097162D895E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124816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1F88F3-9795-4A1B-B833-3ECB4B04802B}" type="datetimeFigureOut">
              <a:rPr lang="ru-RU" smtClean="0"/>
              <a:t>16.03.2023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826F6-11F6-4E18-9446-097162D895E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109158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1F88F3-9795-4A1B-B833-3ECB4B04802B}" type="datetimeFigureOut">
              <a:rPr lang="ru-RU" smtClean="0"/>
              <a:t>16.03.2023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826F6-11F6-4E18-9446-097162D895E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25696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1F88F3-9795-4A1B-B833-3ECB4B04802B}" type="datetimeFigureOut">
              <a:rPr lang="ru-RU" smtClean="0"/>
              <a:t>16.03.2023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826F6-11F6-4E18-9446-097162D895E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67512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1F88F3-9795-4A1B-B833-3ECB4B04802B}" type="datetimeFigureOut">
              <a:rPr lang="ru-RU" smtClean="0"/>
              <a:t>16.03.2023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826F6-11F6-4E18-9446-097162D895E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561630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1F88F3-9795-4A1B-B833-3ECB4B04802B}" type="datetimeFigureOut">
              <a:rPr lang="ru-RU" smtClean="0"/>
              <a:t>16.03.2023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826F6-11F6-4E18-9446-097162D895E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568065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1F88F3-9795-4A1B-B833-3ECB4B04802B}" type="datetimeFigureOut">
              <a:rPr lang="ru-RU" smtClean="0"/>
              <a:t>16.03.2023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826F6-11F6-4E18-9446-097162D895E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546063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1F88F3-9795-4A1B-B833-3ECB4B04802B}" type="datetimeFigureOut">
              <a:rPr lang="ru-RU" smtClean="0"/>
              <a:t>16.03.2023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826F6-11F6-4E18-9446-097162D895E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524572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1F88F3-9795-4A1B-B833-3ECB4B04802B}" type="datetimeFigureOut">
              <a:rPr lang="ru-RU" smtClean="0"/>
              <a:t>16.03.2023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826F6-11F6-4E18-9446-097162D895E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122775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1F88F3-9795-4A1B-B833-3ECB4B04802B}" type="datetimeFigureOut">
              <a:rPr lang="ru-RU" smtClean="0"/>
              <a:t>16.03.2023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5826F6-11F6-4E18-9446-097162D895E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085782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ru-RU" sz="2800" smtClean="0">
                <a:solidFill>
                  <a:srgbClr val="FF0000"/>
                </a:solidFill>
              </a:rPr>
              <a:t>Урок </a:t>
            </a:r>
            <a:r>
              <a:rPr lang="ru-RU" sz="2800" smtClean="0">
                <a:solidFill>
                  <a:srgbClr val="FF0000"/>
                </a:solidFill>
              </a:rPr>
              <a:t>технологии</a:t>
            </a:r>
            <a:r>
              <a:rPr lang="ru-RU" sz="2800">
                <a:solidFill>
                  <a:srgbClr val="FF0000"/>
                </a:solidFill>
              </a:rPr>
              <a:t> </a:t>
            </a:r>
            <a:r>
              <a:rPr lang="ru-RU" sz="2800" smtClean="0">
                <a:solidFill>
                  <a:srgbClr val="FF0000"/>
                </a:solidFill>
              </a:rPr>
              <a:t> </a:t>
            </a:r>
            <a:r>
              <a:rPr lang="ru-RU" sz="2800" smtClean="0">
                <a:solidFill>
                  <a:srgbClr val="FF0000"/>
                </a:solidFill>
              </a:rPr>
              <a:t>в</a:t>
            </a:r>
            <a:br>
              <a:rPr lang="ru-RU" sz="2800" smtClean="0">
                <a:solidFill>
                  <a:srgbClr val="FF0000"/>
                </a:solidFill>
              </a:rPr>
            </a:br>
            <a:r>
              <a:rPr lang="ru-RU" sz="2800" smtClean="0">
                <a:solidFill>
                  <a:srgbClr val="00B0F0"/>
                </a:solidFill>
              </a:rPr>
              <a:t>7 </a:t>
            </a:r>
            <a:r>
              <a:rPr lang="ru-RU" sz="2800" dirty="0" smtClean="0">
                <a:solidFill>
                  <a:srgbClr val="00B0F0"/>
                </a:solidFill>
              </a:rPr>
              <a:t>классе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sz="2000" dirty="0" smtClean="0">
                <a:solidFill>
                  <a:srgbClr val="0070C0"/>
                </a:solidFill>
              </a:rPr>
              <a:t>Учитель</a:t>
            </a:r>
            <a:r>
              <a:rPr lang="ru-RU" sz="2800" dirty="0" smtClean="0">
                <a:solidFill>
                  <a:srgbClr val="0070C0"/>
                </a:solidFill>
              </a:rPr>
              <a:t> Горшков Иван Григорьевич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ru-RU" sz="2400" dirty="0" smtClean="0">
                <a:solidFill>
                  <a:srgbClr val="7030A0"/>
                </a:solidFill>
              </a:rPr>
              <a:t>Презентация </a:t>
            </a:r>
          </a:p>
          <a:p>
            <a:r>
              <a:rPr lang="ru-RU" sz="2400" dirty="0" smtClean="0">
                <a:solidFill>
                  <a:srgbClr val="7030A0"/>
                </a:solidFill>
              </a:rPr>
              <a:t>«Приготовление сыра»</a:t>
            </a:r>
            <a:endParaRPr lang="ru-RU" sz="2400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8198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dirty="0" smtClean="0">
                <a:solidFill>
                  <a:srgbClr val="FFC000"/>
                </a:solidFill>
              </a:rPr>
              <a:t>Виды сыра</a:t>
            </a:r>
            <a:endParaRPr lang="ru-RU" sz="2800" dirty="0">
              <a:solidFill>
                <a:srgbClr val="FFC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sz="1800" dirty="0" smtClean="0">
                <a:solidFill>
                  <a:srgbClr val="FF0000"/>
                </a:solidFill>
              </a:rPr>
              <a:t>       Сыры </a:t>
            </a:r>
          </a:p>
          <a:p>
            <a:pPr marL="0" indent="0">
              <a:buNone/>
            </a:pPr>
            <a:r>
              <a:rPr lang="ru-RU" sz="1800" dirty="0" smtClean="0">
                <a:solidFill>
                  <a:srgbClr val="FF0000"/>
                </a:solidFill>
              </a:rPr>
              <a:t>Приготовленные</a:t>
            </a:r>
          </a:p>
          <a:p>
            <a:pPr marL="0" indent="0">
              <a:buNone/>
            </a:pPr>
            <a:r>
              <a:rPr lang="ru-RU" sz="1800" dirty="0" smtClean="0">
                <a:solidFill>
                  <a:srgbClr val="FF0000"/>
                </a:solidFill>
              </a:rPr>
              <a:t> на производстве</a:t>
            </a:r>
            <a:endParaRPr lang="ru-RU" sz="1800" dirty="0">
              <a:solidFill>
                <a:srgbClr val="FF0000"/>
              </a:solidFill>
            </a:endParaRPr>
          </a:p>
        </p:txBody>
      </p:sp>
      <p:pic>
        <p:nvPicPr>
          <p:cNvPr id="4" name="Рисунок 3" descr="Стоимость сыра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3808" y="1719262"/>
            <a:ext cx="5472608" cy="34194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1754838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dirty="0" smtClean="0">
                <a:solidFill>
                  <a:srgbClr val="00B050"/>
                </a:solidFill>
              </a:rPr>
              <a:t>Рабочая бригада учащихся</a:t>
            </a:r>
            <a:endParaRPr lang="ru-RU" sz="2800" dirty="0">
              <a:solidFill>
                <a:srgbClr val="00B050"/>
              </a:solidFill>
            </a:endParaRPr>
          </a:p>
        </p:txBody>
      </p:sp>
      <p:pic>
        <p:nvPicPr>
          <p:cNvPr id="4" name="Объект 3" descr="C:\Users\User\Desktop\IMG-20230309-WA0011.jpg"/>
          <p:cNvPicPr>
            <a:picLocks noGrp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19876" y="1600200"/>
            <a:ext cx="6104247" cy="452596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292994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dirty="0" smtClean="0">
                <a:solidFill>
                  <a:srgbClr val="00B050"/>
                </a:solidFill>
              </a:rPr>
              <a:t>Инструменты</a:t>
            </a:r>
            <a:endParaRPr lang="ru-RU" sz="2800" dirty="0">
              <a:solidFill>
                <a:srgbClr val="00B050"/>
              </a:solidFill>
            </a:endParaRPr>
          </a:p>
        </p:txBody>
      </p:sp>
      <p:pic>
        <p:nvPicPr>
          <p:cNvPr id="4" name="Объект 3" descr="C:\Users\User\Desktop\IMG-20230206-WA0003.jpg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1600200"/>
            <a:ext cx="7704856" cy="452596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7090899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dirty="0" smtClean="0">
                <a:solidFill>
                  <a:srgbClr val="00B050"/>
                </a:solidFill>
              </a:rPr>
              <a:t>Оборудование</a:t>
            </a:r>
            <a:endParaRPr lang="ru-RU" sz="2800" dirty="0">
              <a:solidFill>
                <a:srgbClr val="00B05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sz="1400" dirty="0" smtClean="0"/>
              <a:t>                                                               Наливаем молоко и ставим на огонь</a:t>
            </a:r>
          </a:p>
          <a:p>
            <a:pPr marL="0" indent="0">
              <a:buNone/>
            </a:pPr>
            <a:r>
              <a:rPr lang="ru-RU" sz="1400" dirty="0"/>
              <a:t> </a:t>
            </a:r>
            <a:r>
              <a:rPr lang="ru-RU" sz="1400" dirty="0" smtClean="0"/>
              <a:t>                                            </a:t>
            </a:r>
            <a:endParaRPr lang="ru-RU" sz="1400" dirty="0"/>
          </a:p>
        </p:txBody>
      </p:sp>
      <p:pic>
        <p:nvPicPr>
          <p:cNvPr id="4" name="Рисунок 3" descr="C:\Users\User\Desktop\IMG-20230211-WA0055.jp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4645" y="1414462"/>
            <a:ext cx="5934710" cy="40290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7395766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dirty="0" smtClean="0">
                <a:solidFill>
                  <a:srgbClr val="00B050"/>
                </a:solidFill>
              </a:rPr>
              <a:t>Процесс приготовления</a:t>
            </a:r>
            <a:endParaRPr lang="ru-RU" sz="2800" dirty="0">
              <a:solidFill>
                <a:srgbClr val="00B050"/>
              </a:solidFill>
            </a:endParaRPr>
          </a:p>
        </p:txBody>
      </p:sp>
      <p:pic>
        <p:nvPicPr>
          <p:cNvPr id="4" name="Объект 3" descr="C:\Users\User\Desktop\IMG-20230211-WA0056.jpg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19876" y="1600200"/>
            <a:ext cx="6104247" cy="452596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5717733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1800" dirty="0" smtClean="0">
                <a:solidFill>
                  <a:srgbClr val="00B050"/>
                </a:solidFill>
              </a:rPr>
              <a:t>Процесс приготовления</a:t>
            </a:r>
            <a:endParaRPr lang="ru-RU" sz="1800" dirty="0">
              <a:solidFill>
                <a:srgbClr val="00B05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 smtClean="0"/>
          </a:p>
          <a:p>
            <a:endParaRPr lang="ru-RU" dirty="0"/>
          </a:p>
        </p:txBody>
      </p:sp>
      <p:pic>
        <p:nvPicPr>
          <p:cNvPr id="4" name="Рисунок 3" descr="C:\Users\User\Desktop\IMG-20230211-WA0057.jp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4645" y="1490662"/>
            <a:ext cx="5934710" cy="38766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1521299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dirty="0" smtClean="0">
                <a:solidFill>
                  <a:srgbClr val="00B050"/>
                </a:solidFill>
              </a:rPr>
              <a:t>Готовый продукт</a:t>
            </a:r>
            <a:endParaRPr lang="ru-RU" sz="2800" dirty="0">
              <a:solidFill>
                <a:srgbClr val="00B050"/>
              </a:solidFill>
            </a:endParaRPr>
          </a:p>
        </p:txBody>
      </p:sp>
      <p:pic>
        <p:nvPicPr>
          <p:cNvPr id="4" name="Объект 3" descr="C:\Users\User\Desktop\IMG-20230211-WA0058.jpg"/>
          <p:cNvPicPr>
            <a:picLocks noGrp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3688" y="1412776"/>
            <a:ext cx="5904655" cy="453650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0278346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66</TotalTime>
  <Words>39</Words>
  <Application>Microsoft Office PowerPoint</Application>
  <PresentationFormat>Экран (4:3)</PresentationFormat>
  <Paragraphs>18</Paragraphs>
  <Slides>8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Тема Office</vt:lpstr>
      <vt:lpstr>Урок технологии  в 7 классе Учитель Горшков Иван Григорьевич</vt:lpstr>
      <vt:lpstr>Виды сыра</vt:lpstr>
      <vt:lpstr>Рабочая бригада учащихся</vt:lpstr>
      <vt:lpstr>Инструменты</vt:lpstr>
      <vt:lpstr>Оборудование</vt:lpstr>
      <vt:lpstr>Процесс приготовления</vt:lpstr>
      <vt:lpstr>Процесс приготовления</vt:lpstr>
      <vt:lpstr>Готовый продукт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Урок технологии 7 классе</dc:title>
  <dc:creator>User</dc:creator>
  <cp:lastModifiedBy>User</cp:lastModifiedBy>
  <cp:revision>8</cp:revision>
  <dcterms:created xsi:type="dcterms:W3CDTF">2023-03-16T14:02:10Z</dcterms:created>
  <dcterms:modified xsi:type="dcterms:W3CDTF">2023-03-16T17:20:42Z</dcterms:modified>
</cp:coreProperties>
</file>