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915D4-EB20-4C3B-BDFB-22FA17294AF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617E5-C628-4456-AB5C-E20EDDB01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44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617E5-C628-4456-AB5C-E20EDDB0132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77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Подготовка компонентов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617E5-C628-4456-AB5C-E20EDDB0132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3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2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2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48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1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16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80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0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4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7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88F3-9795-4A1B-B833-3ECB4B04802B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26F6-11F6-4E18-9446-097162D89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57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smtClean="0">
                <a:solidFill>
                  <a:srgbClr val="FF0000"/>
                </a:solidFill>
              </a:rPr>
              <a:t>Урок </a:t>
            </a:r>
            <a:r>
              <a:rPr lang="ru-RU" sz="2800" smtClean="0">
                <a:solidFill>
                  <a:srgbClr val="FF0000"/>
                </a:solidFill>
              </a:rPr>
              <a:t>технологии</a:t>
            </a:r>
            <a:r>
              <a:rPr lang="ru-RU" sz="2800">
                <a:solidFill>
                  <a:srgbClr val="FF0000"/>
                </a:solidFill>
              </a:rPr>
              <a:t> </a:t>
            </a:r>
            <a:r>
              <a:rPr lang="ru-RU" sz="2800" smtClean="0">
                <a:solidFill>
                  <a:srgbClr val="FF0000"/>
                </a:solidFill>
              </a:rPr>
              <a:t> </a:t>
            </a:r>
            <a:r>
              <a:rPr lang="ru-RU" sz="2800" smtClean="0">
                <a:solidFill>
                  <a:srgbClr val="FF0000"/>
                </a:solidFill>
              </a:rPr>
              <a:t>в</a:t>
            </a:r>
            <a:br>
              <a:rPr lang="ru-RU" sz="2800" smtClean="0">
                <a:solidFill>
                  <a:srgbClr val="FF0000"/>
                </a:solidFill>
              </a:rPr>
            </a:br>
            <a:r>
              <a:rPr lang="ru-RU" sz="2800" smtClean="0">
                <a:solidFill>
                  <a:srgbClr val="00B0F0"/>
                </a:solidFill>
              </a:rPr>
              <a:t>7 </a:t>
            </a:r>
            <a:r>
              <a:rPr lang="ru-RU" sz="2800" dirty="0" smtClean="0">
                <a:solidFill>
                  <a:srgbClr val="00B0F0"/>
                </a:solidFill>
              </a:rPr>
              <a:t>классе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rgbClr val="0070C0"/>
                </a:solidFill>
              </a:rPr>
              <a:t>Учитель</a:t>
            </a:r>
            <a:r>
              <a:rPr lang="ru-RU" sz="2800" dirty="0" smtClean="0">
                <a:solidFill>
                  <a:srgbClr val="0070C0"/>
                </a:solidFill>
              </a:rPr>
              <a:t> Горшков Иван Григорьевич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Презентация 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«Приготовление сыра»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Виды сыра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Сыры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Приготовленные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на производстве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Стоимость сыр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19262"/>
            <a:ext cx="5472608" cy="3419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4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Рабочая бригада учащихся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Объект 3" descr="C:\Users\User\Desktop\IMG-20230309-WA0011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876" y="1600200"/>
            <a:ext cx="610424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9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Инструменты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Объект 3" descr="C:\Users\User\Desktop\IMG-20230206-WA00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70485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908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Оборудование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                                                               Наливаем молоко и ставим на огонь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</a:t>
            </a:r>
            <a:endParaRPr lang="ru-RU" sz="1400" dirty="0"/>
          </a:p>
        </p:txBody>
      </p:sp>
      <p:pic>
        <p:nvPicPr>
          <p:cNvPr id="4" name="Рисунок 3" descr="C:\Users\User\Desktop\IMG-20230211-WA005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645" y="1414462"/>
            <a:ext cx="5934710" cy="4029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957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Процесс приготовления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Объект 3" descr="C:\Users\User\Desktop\IMG-20230211-WA005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876" y="1600200"/>
            <a:ext cx="610424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177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B050"/>
                </a:solidFill>
              </a:rPr>
              <a:t>Процесс приготовления</a:t>
            </a: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User\Desktop\IMG-20230211-WA005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645" y="1490662"/>
            <a:ext cx="5934710" cy="3876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12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Готовый продукт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Объект 3" descr="C:\Users\User\Desktop\IMG-20230211-WA005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904655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783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39</Words>
  <Application>Microsoft Office PowerPoint</Application>
  <PresentationFormat>Экран (4:3)</PresentationFormat>
  <Paragraphs>18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технологии  в 7 классе Учитель Горшков Иван Григорьевич</vt:lpstr>
      <vt:lpstr>Виды сыра</vt:lpstr>
      <vt:lpstr>Рабочая бригада учащихся</vt:lpstr>
      <vt:lpstr>Инструменты</vt:lpstr>
      <vt:lpstr>Оборудование</vt:lpstr>
      <vt:lpstr>Процесс приготовления</vt:lpstr>
      <vt:lpstr>Процесс приготовления</vt:lpstr>
      <vt:lpstr>Готовый продукт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технологии 7 классе</dc:title>
  <dc:creator>User</dc:creator>
  <cp:lastModifiedBy>User</cp:lastModifiedBy>
  <cp:revision>8</cp:revision>
  <dcterms:created xsi:type="dcterms:W3CDTF">2023-03-16T14:02:10Z</dcterms:created>
  <dcterms:modified xsi:type="dcterms:W3CDTF">2023-03-16T17:20:42Z</dcterms:modified>
</cp:coreProperties>
</file>