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4801-FDB1-4D0C-978B-CD18D3A8C6CB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F5B2-D228-4850-A807-5EC0A9470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8C8D-C467-4EC5-ADAB-DE67A627A31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58D7-4189-4E58-B769-4BD4809D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D090-05CD-463D-AA31-F7041074E7B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DEE0-F90D-4963-AB3A-3DE2951A3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7221-C34E-45CA-A1F4-84462266327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CABC-4373-49BA-9D36-7F15A0513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33C1-3093-45B0-B58C-1D87D1710B0C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DE60-BC6E-4621-801A-AC623FC6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EE02-D456-4B7C-89C6-1BBB83833CEA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814D-91C5-48E2-B920-AC2FA4F17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5F22-13A3-4FD1-AF23-11C54F9E2912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BA53-4803-4835-87B1-EEDF01EB7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1032-935D-4199-9ED4-6C034B47CEB2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FAAA-4FE0-4051-A244-A219CCC84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9B9C-C983-40E8-A418-9196C257CB4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C87F-DBC0-4D24-AC1B-9992CF65D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61DF-A163-4AA2-8AAB-AF3D8D48D786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FDE6-1F87-41D5-BDAE-ABF85B9A3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0AEC-C12F-4B27-810C-056AA89F64E6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609-6320-427C-BCD0-571011559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26222-6B0B-49B9-8B38-FF39E23DF826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C4096-8054-4AE9-A17C-480B09FA3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93" y="384572"/>
            <a:ext cx="7620940" cy="93166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Отделка изделий: выжигание, зачистка и лакирование.</a:t>
            </a:r>
            <a:endParaRPr lang="ru-RU" sz="3600" dirty="0"/>
          </a:p>
        </p:txBody>
      </p:sp>
      <p:sp>
        <p:nvSpPr>
          <p:cNvPr id="13314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 </a:t>
            </a:r>
            <a:r>
              <a:rPr lang="ru-RU" sz="1800" smtClean="0">
                <a:latin typeface="Arial" charset="0"/>
              </a:rPr>
              <a:t>Одним из видов декоративной отделки поверхности древесины является процесс – Выжигание. Его</a:t>
            </a:r>
            <a:r>
              <a:rPr lang="ru-RU" sz="2000" smtClean="0"/>
              <a:t> применяют при изготовлении шкатулок, сувениров, мебели и различных мелких изделий. Лучшим материалом для выжигания являются фанера и заготовки из липы и ольхи.</a:t>
            </a:r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96" y="6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Размещение коллекций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071563"/>
            <a:ext cx="8072438" cy="2143125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Стенд</a:t>
            </a:r>
            <a:r>
              <a:rPr lang="ru-RU" smtClean="0"/>
              <a:t> творческих разработок учащихся  МКОУ Орловской СОШ им. И. Ф. Жужукина в кабинете технологии.</a:t>
            </a:r>
          </a:p>
        </p:txBody>
      </p:sp>
      <p:pic>
        <p:nvPicPr>
          <p:cNvPr id="14339" name="Picture 3" descr="C:\Documents and Settings\Татьяна\Рабочий стол\фото для презентации\Фото0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928938"/>
            <a:ext cx="5429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Татьяна\Рабочий стол\фото для презентации\Фото01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714500"/>
            <a:ext cx="6096000" cy="4572000"/>
          </a:xfrm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423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 flipV="1">
            <a:off x="3286125" y="6126163"/>
            <a:ext cx="133350" cy="460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1736" y="0"/>
            <a:ext cx="3008313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Роза.</a:t>
            </a:r>
            <a:endParaRPr lang="ru-RU" dirty="0"/>
          </a:p>
        </p:txBody>
      </p:sp>
      <p:pic>
        <p:nvPicPr>
          <p:cNvPr id="16387" name="Picture 3" descr="C:\Documents and Settings\Татьяна\Рабочий стол\фото для презентации\Фото0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285875"/>
            <a:ext cx="3833812" cy="51117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00" y="6350"/>
            <a:ext cx="5486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Парусник.</a:t>
            </a:r>
            <a:endParaRPr lang="ru-RU" dirty="0"/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C:\Documents and Settings\Татьяна\Рабочий стол\фото для презентации\Фото01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 rot="5400000">
            <a:off x="1717661" y="1743075"/>
            <a:ext cx="5486400" cy="39624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88" y="6350"/>
            <a:ext cx="8229599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Памятник неизвестному солдату.</a:t>
            </a:r>
            <a:endParaRPr lang="ru-RU" dirty="0"/>
          </a:p>
        </p:txBody>
      </p:sp>
      <p:pic>
        <p:nvPicPr>
          <p:cNvPr id="18434" name="Picture 2" descr="C:\Documents and Settings\Татьяна\Рабочий стол\фото для презентации\Фото0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96975"/>
            <a:ext cx="41941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25" y="6350"/>
            <a:ext cx="5486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Солдат на отдыхе.</a:t>
            </a:r>
            <a:endParaRPr lang="ru-RU" dirty="0"/>
          </a:p>
        </p:txBody>
      </p:sp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>
          <a:xfrm>
            <a:off x="1908175" y="692150"/>
            <a:ext cx="5486400" cy="530225"/>
          </a:xfrm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pic>
        <p:nvPicPr>
          <p:cNvPr id="5122" name="Picture 2" descr="C:\Documents and Settings\Татьяна\Рабочий стол\фото для презентации\Фото01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 rot="5400000">
            <a:off x="1647810" y="1354137"/>
            <a:ext cx="5486400" cy="3962401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Символ мира.</a:t>
            </a:r>
            <a:endParaRPr lang="ru-RU" dirty="0"/>
          </a:p>
        </p:txBody>
      </p:sp>
      <p:pic>
        <p:nvPicPr>
          <p:cNvPr id="20482" name="Picture 2" descr="C:\Documents and Settings\Татьяна\Рабочий стол\фото для презентации\Фото0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14500"/>
            <a:ext cx="62372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DCC67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ПРЕЗЕНТАЦИЯ</a:t>
            </a: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r>
              <a:rPr lang="ru-RU" smtClean="0"/>
              <a:t>Презентацию выполнил учитель технологии Горшков И. Г.</a:t>
            </a:r>
          </a:p>
          <a:p>
            <a:pPr marL="73025"/>
            <a:r>
              <a:rPr lang="ru-RU" smtClean="0"/>
              <a:t>МКОУ Орловская СОШ им. И. Ф. Жужукина.</a:t>
            </a:r>
          </a:p>
          <a:p>
            <a:pPr marL="73025"/>
            <a:r>
              <a:rPr lang="ru-RU" smtClean="0">
                <a:latin typeface="Arial" charset="0"/>
              </a:rPr>
              <a:t>По разделу «Создание изделий из древесины,</a:t>
            </a:r>
            <a:r>
              <a:rPr lang="ru-RU" smtClean="0"/>
              <a:t> </a:t>
            </a:r>
            <a:r>
              <a:rPr lang="ru-RU" smtClean="0">
                <a:latin typeface="Arial" charset="0"/>
              </a:rPr>
              <a:t>металлов и пластмасс, </a:t>
            </a:r>
            <a:r>
              <a:rPr lang="ru-RU" smtClean="0"/>
              <a:t>5 класс</a:t>
            </a:r>
            <a:r>
              <a:rPr lang="ru-RU" smtClean="0">
                <a:latin typeface="Arial" charset="0"/>
              </a:rPr>
              <a:t>.»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73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ПРЕЗЕНТАЦИЯ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Предметы искусства и коллекции в интерьере</dc:title>
  <dc:creator>библиотека</dc:creator>
  <cp:lastModifiedBy>Admin</cp:lastModifiedBy>
  <cp:revision>11</cp:revision>
  <dcterms:created xsi:type="dcterms:W3CDTF">2018-05-10T11:35:53Z</dcterms:created>
  <dcterms:modified xsi:type="dcterms:W3CDTF">2004-12-31T22:35:38Z</dcterms:modified>
</cp:coreProperties>
</file>