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2847" autoAdjust="0"/>
  </p:normalViewPr>
  <p:slideViewPr>
    <p:cSldViewPr>
      <p:cViewPr varScale="1">
        <p:scale>
          <a:sx n="43" d="100"/>
          <a:sy n="43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9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58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65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76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20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29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671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10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33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21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7F8AD-9318-4804-AACC-2EDB36EE3E17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ACDA2-C46E-470D-B2EE-B3F592F2E1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45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Технология 7 класс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учитель Горшков Иван Григорьевич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70C0"/>
                </a:solidFill>
              </a:rPr>
              <a:t>Выполнение электронной презентации </a:t>
            </a:r>
            <a:r>
              <a:rPr lang="ru-RU" sz="1800" dirty="0" smtClean="0">
                <a:solidFill>
                  <a:srgbClr val="C00000"/>
                </a:solidFill>
              </a:rPr>
              <a:t>«Освещение жилого дома»</a:t>
            </a:r>
            <a:endParaRPr lang="ru-R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182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Свеча находящаяся в горении</a:t>
            </a:r>
            <a:endParaRPr lang="ru-RU" sz="2800" dirty="0"/>
          </a:p>
        </p:txBody>
      </p:sp>
      <p:pic>
        <p:nvPicPr>
          <p:cNvPr id="5122" name="Picture 2" descr="C:\Users\User\Desktop\изготовление свечи\IMG-20230327-WA00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0134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Процесс прекращения горения</a:t>
            </a:r>
            <a:endParaRPr lang="ru-RU" sz="2800" dirty="0"/>
          </a:p>
        </p:txBody>
      </p:sp>
      <p:pic>
        <p:nvPicPr>
          <p:cNvPr id="6146" name="Picture 2" descr="C:\Users\User\Desktop\изготовление свечи\IMG-20230327-WA001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826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Освещение жилища наших предков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5482952" cy="4925144"/>
          </a:xfrm>
        </p:spPr>
        <p:txBody>
          <a:bodyPr>
            <a:normAutofit/>
          </a:bodyPr>
          <a:lstStyle/>
          <a:p>
            <a:r>
              <a:rPr lang="ru-RU" sz="1400" dirty="0">
                <a:solidFill>
                  <a:srgbClr val="7030A0"/>
                </a:solidFill>
              </a:rPr>
              <a:t>В прежние времена каждый горняк, спускаясь в шахту, должен был приносить с собой свечи, купленные за собственный счёт. К тому же считалось, что с маленькой свечкой меньше, чем с большой, рискуешь вызвать взрыв рудничного газа в угольных копьях».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Люди с древних времён искали источники освещения своих святилищ и жилищ. Предположительно  первый прообраз свечи появился в Древнем Египте, и случилось это  ни много, ни мало лет так 5 тыс. назад. Толковый словарь Ожегова приводит такое определение свечи: «Палочка из жирового вещества с фитилём внутри, служащая источником освещения».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Сегодня свечи воспринимаются  нами, в основном, как атрибут праздников и романтических вечеров (конечно, если  вы – не автомеханик, тогда значение слова меняется  кардинально).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Некоторые праздники без свечей  просто невозможно представить: Рождество и Новый год, а ещё дни рождения (праздничные свечи для тортов ).</a:t>
            </a:r>
            <a:endParaRPr lang="ru-RU" sz="14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Картинки по запросу восковые свеч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844824"/>
            <a:ext cx="2448272" cy="4320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46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Процесс изготовления восковой свечи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7571184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Мне хочется вернутся к </a:t>
            </a:r>
            <a:r>
              <a:rPr lang="ru-RU" sz="1800" b="1" dirty="0" smtClean="0">
                <a:solidFill>
                  <a:srgbClr val="7030A0"/>
                </a:solidFill>
              </a:rPr>
              <a:t>пчелиному воску. Воск – </a:t>
            </a:r>
            <a:r>
              <a:rPr lang="ru-RU" sz="1800" dirty="0" smtClean="0">
                <a:solidFill>
                  <a:srgbClr val="7030A0"/>
                </a:solidFill>
              </a:rPr>
              <a:t>это продукт, который производят пчёлы для своих нужд, а точнее для выстраивания сот. За выработку воска отвечают особые железы, находящиеся в пчелином организме. Таким образом, воск – это исключительно натуральный продукт, воспроизводимый пчёлами. 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      При сгорании воск выделяет ряд веществ, </a:t>
            </a:r>
            <a:r>
              <a:rPr lang="ru-RU" sz="2000" dirty="0" smtClean="0">
                <a:solidFill>
                  <a:srgbClr val="7030A0"/>
                </a:solidFill>
              </a:rPr>
              <a:t>которые</a:t>
            </a:r>
            <a:r>
              <a:rPr lang="ru-RU" sz="1800" dirty="0" smtClean="0">
                <a:solidFill>
                  <a:srgbClr val="7030A0"/>
                </a:solidFill>
              </a:rPr>
              <a:t> обладают иммуностимулирующим и антисептическим эффектом. Время горения свечей из вощины и воска больше, чем у других. Они обладают приятным лёгким медовым ароматом, их ещё называют катаными.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7030A0"/>
                </a:solidFill>
              </a:rPr>
              <a:t>     Создание свечей из воска – настоящее таинство! Завораживает сам процесс, медитативный и расслабляющий.</a:t>
            </a:r>
            <a:endParaRPr lang="ru-RU" sz="1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8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Пчелиный Воск</a:t>
            </a:r>
            <a:endParaRPr lang="ru-RU" sz="2800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39341"/>
            <a:ext cx="1954560" cy="1213595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Натуральный продукт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Desktop\изготовление свечи\IMG-20230327-WA00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453885"/>
            <a:ext cx="5184576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335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Оборудование и приспособления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Форма </a:t>
            </a:r>
            <a:r>
              <a:rPr lang="ru-RU" sz="1600" smtClean="0">
                <a:solidFill>
                  <a:srgbClr val="002060"/>
                </a:solidFill>
              </a:rPr>
              <a:t>для заливки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User\Desktop\изготовление свечи\IMG-20230327-WA00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738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Форма для плавления</a:t>
            </a:r>
            <a:endParaRPr lang="ru-RU" sz="2800" dirty="0"/>
          </a:p>
        </p:txBody>
      </p:sp>
      <p:pic>
        <p:nvPicPr>
          <p:cNvPr id="1026" name="Picture 2" descr="C:\Users\User\Desktop\изготовление свечи\IMG-20230327-WA001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9031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Фитиль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2026568" cy="4525963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B0F0"/>
                </a:solidFill>
              </a:rPr>
              <a:t>Хлопок из волокон медицинского бинта</a:t>
            </a:r>
            <a:endParaRPr lang="ru-RU" sz="1800" dirty="0">
              <a:solidFill>
                <a:srgbClr val="00B0F0"/>
              </a:solidFill>
            </a:endParaRPr>
          </a:p>
        </p:txBody>
      </p:sp>
      <p:pic>
        <p:nvPicPr>
          <p:cNvPr id="2050" name="Picture 2" descr="C:\Users\User\Desktop\изготовление свечи\IMG-20230327-WA00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340768"/>
            <a:ext cx="4968552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изготовление свечи\IMG-20230327-WA00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933056"/>
            <a:ext cx="4968552" cy="211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062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Заправка фитиля в форму</a:t>
            </a:r>
            <a:endParaRPr lang="ru-RU" sz="2800" dirty="0"/>
          </a:p>
        </p:txBody>
      </p:sp>
      <p:pic>
        <p:nvPicPr>
          <p:cNvPr id="3074" name="Picture 2" descr="C:\Users\User\Desktop\изготовление свечи\IMG-20230327-WA000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2477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Готовая свеча</a:t>
            </a:r>
            <a:endParaRPr lang="ru-RU" sz="2800" dirty="0"/>
          </a:p>
        </p:txBody>
      </p:sp>
      <p:pic>
        <p:nvPicPr>
          <p:cNvPr id="4098" name="Picture 2" descr="C:\Users\User\Desktop\изготовление свечи\IMG-20230327-WA001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876" y="1600200"/>
            <a:ext cx="610424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9923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310</Words>
  <Application>Microsoft Office PowerPoint</Application>
  <PresentationFormat>Экран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Технология 7 класс учитель Горшков Иван Григорьевич</vt:lpstr>
      <vt:lpstr>Освещение жилища наших предков</vt:lpstr>
      <vt:lpstr>Процесс изготовления восковой свечи</vt:lpstr>
      <vt:lpstr>Пчелиный Воск</vt:lpstr>
      <vt:lpstr>Оборудование и приспособления Форма для заливки</vt:lpstr>
      <vt:lpstr>Форма для плавления</vt:lpstr>
      <vt:lpstr>Фитиль</vt:lpstr>
      <vt:lpstr>Заправка фитиля в форму</vt:lpstr>
      <vt:lpstr>Готовая свеча</vt:lpstr>
      <vt:lpstr>Свеча находящаяся в горении</vt:lpstr>
      <vt:lpstr>Процесс прекращения горения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7 класс учитель Горшков Иван Григорьевич</dc:title>
  <dc:creator>User</dc:creator>
  <cp:lastModifiedBy>User</cp:lastModifiedBy>
  <cp:revision>10</cp:revision>
  <dcterms:created xsi:type="dcterms:W3CDTF">2023-03-27T06:13:20Z</dcterms:created>
  <dcterms:modified xsi:type="dcterms:W3CDTF">2023-03-27T07:31:15Z</dcterms:modified>
</cp:coreProperties>
</file>