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7" r:id="rId4"/>
    <p:sldId id="263" r:id="rId5"/>
    <p:sldId id="262" r:id="rId6"/>
    <p:sldId id="260" r:id="rId7"/>
    <p:sldId id="258" r:id="rId8"/>
    <p:sldId id="259" r:id="rId9"/>
    <p:sldId id="264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5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1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D041AAC-FDF1-4FD5-9958-25655FEFD0CF}" type="datetimeFigureOut">
              <a:rPr lang="ru-RU"/>
              <a:pPr>
                <a:defRPr/>
              </a:pPr>
              <a:t>01.01.2005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1CA8EC0-4680-4C64-B735-C10233DDF6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2041E-E0EF-499F-B0BE-6AEBCEBC95BD}" type="datetimeFigureOut">
              <a:rPr lang="ru-RU"/>
              <a:pPr>
                <a:defRPr/>
              </a:pPr>
              <a:t>01.01.2005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2CB42-F8CB-44BD-AACE-9718E7CA0E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567EAE-0535-4AE3-9687-9F2DFFE26415}" type="datetimeFigureOut">
              <a:rPr lang="ru-RU"/>
              <a:pPr>
                <a:defRPr/>
              </a:pPr>
              <a:t>01.01.2005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BFF7A-4625-4DFE-8754-1B3D43EB8D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609150-CD93-49D2-918F-73C6580E8D75}" type="datetimeFigureOut">
              <a:rPr lang="ru-RU"/>
              <a:pPr>
                <a:defRPr/>
              </a:pPr>
              <a:t>01.01.2005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FB6AF1-B581-4EE8-9534-5E08AE2835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1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40BCB1D-E595-47B5-9E2D-E8343B4AF3B0}" type="datetimeFigureOut">
              <a:rPr lang="ru-RU"/>
              <a:pPr>
                <a:defRPr/>
              </a:pPr>
              <a:t>01.01.2005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2994EE7-8149-4DD9-9A32-E5443A1C73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1EE3FE-F16E-4C6A-8074-A7124B7D1034}" type="datetimeFigureOut">
              <a:rPr lang="ru-RU"/>
              <a:pPr>
                <a:defRPr/>
              </a:pPr>
              <a:t>01.01.2005</a:t>
            </a:fld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2B0B4A-1760-48E3-991E-CBB47D6D79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82850-E258-4310-B138-4DEF3DB586FD}" type="datetimeFigureOut">
              <a:rPr lang="ru-RU"/>
              <a:pPr>
                <a:defRPr/>
              </a:pPr>
              <a:t>01.01.2005</a:t>
            </a:fld>
            <a:endParaRPr lang="ru-RU"/>
          </a:p>
        </p:txBody>
      </p:sp>
      <p:sp>
        <p:nvSpPr>
          <p:cNvPr id="8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4138AB-1759-4064-9168-B3A0B5F6FE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68A18-4667-4F29-A716-8DA1347A4B63}" type="datetimeFigureOut">
              <a:rPr lang="ru-RU"/>
              <a:pPr>
                <a:defRPr/>
              </a:pPr>
              <a:t>01.01.2005</a:t>
            </a:fld>
            <a:endParaRPr lang="ru-RU"/>
          </a:p>
        </p:txBody>
      </p:sp>
      <p:sp>
        <p:nvSpPr>
          <p:cNvPr id="4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C0155-D824-4804-89BC-2662C9678A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E7D84EB-5184-4D34-900B-28F20DC28A50}" type="datetimeFigureOut">
              <a:rPr lang="ru-RU"/>
              <a:pPr>
                <a:defRPr/>
              </a:pPr>
              <a:t>01.01.2005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0508B4A-E42B-4C6B-96E5-C9EF3674CC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6B9B21-8376-478F-A7DE-A62469DB210B}" type="datetimeFigureOut">
              <a:rPr lang="ru-RU"/>
              <a:pPr>
                <a:defRPr/>
              </a:pPr>
              <a:t>01.01.2005</a:t>
            </a:fld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72A7C6-1117-4813-A64B-5F95E3F549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1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с одним скругленным углом 10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4E590B3-1047-4D06-AED9-63D18B07CA0F}" type="datetimeFigureOut">
              <a:rPr lang="ru-RU"/>
              <a:pPr>
                <a:defRPr/>
              </a:pPr>
              <a:t>01.01.2005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7022D23-B7EF-4942-BE5E-1D7451F997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1" name="Текст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AA6C7875-69A5-47E0-A221-01EED6F95DB1}" type="datetimeFigureOut">
              <a:rPr lang="ru-RU"/>
              <a:pPr>
                <a:defRPr/>
              </a:pPr>
              <a:t>01.01.2005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23EE6C79-484F-4CE5-B97C-2FC314E8E6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69" r:id="rId5"/>
    <p:sldLayoutId id="2147483668" r:id="rId6"/>
    <p:sldLayoutId id="2147483674" r:id="rId7"/>
    <p:sldLayoutId id="2147483667" r:id="rId8"/>
    <p:sldLayoutId id="2147483675" r:id="rId9"/>
    <p:sldLayoutId id="2147483666" r:id="rId10"/>
    <p:sldLayoutId id="214748366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350" y="785813"/>
            <a:ext cx="7083425" cy="1347787"/>
          </a:xfrm>
        </p:spPr>
        <p:txBody>
          <a:bodyPr wrap="square" t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2800" smtClean="0">
                <a:solidFill>
                  <a:srgbClr val="FF8D3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Презентация по технологии в 6 классе    «Растение в интерьере жилого дома».</a:t>
            </a:r>
            <a:r>
              <a:rPr lang="ru-RU" sz="2000" smtClean="0">
                <a:solidFill>
                  <a:srgbClr val="FF8D3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br>
              <a:rPr lang="ru-RU" sz="2000" smtClean="0">
                <a:solidFill>
                  <a:srgbClr val="FF8D3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ru-RU" sz="2000" smtClean="0">
                <a:solidFill>
                  <a:srgbClr val="FF8D3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2313" y="1989138"/>
            <a:ext cx="7772400" cy="4297362"/>
          </a:xfrm>
        </p:spPr>
        <p:txBody>
          <a:bodyPr>
            <a:normAutofit/>
          </a:bodyPr>
          <a:lstStyle/>
          <a:p>
            <a:pPr marL="36513" algn="l" eaLnBrk="1" hangingPunct="1">
              <a:spcBef>
                <a:spcPct val="0"/>
              </a:spcBef>
            </a:pPr>
            <a:endParaRPr lang="ru-RU" sz="2800" smtClean="0">
              <a:solidFill>
                <a:srgbClr val="79766F"/>
              </a:solidFill>
            </a:endParaRPr>
          </a:p>
          <a:p>
            <a:pPr marL="36513" algn="l" eaLnBrk="1" hangingPunct="1">
              <a:spcBef>
                <a:spcPct val="0"/>
              </a:spcBef>
            </a:pPr>
            <a:endParaRPr lang="ru-RU" sz="2800" smtClean="0">
              <a:solidFill>
                <a:srgbClr val="79766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28625" y="571500"/>
            <a:ext cx="8183563" cy="336232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20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Тема: «Комнатные растения в интерьере квартиры и технология их выращивания на примере в кабинете технологии.»</a:t>
            </a:r>
            <a:br>
              <a:rPr lang="ru-RU" sz="20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ru-RU" sz="20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/>
            </a:r>
            <a:br>
              <a:rPr lang="ru-RU" sz="20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ru-RU" sz="20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Чтобы растения дольше сохраняли свои декоративные качества и были здоровыми, за ними необходимо правильно ухаживать. А для этого  нужно знать особенности каждого растения и требования к условиям содержания. Самая распространённая  технология выращивания комнатных растений – в почвенном грунте.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68313" y="620713"/>
            <a:ext cx="8183562" cy="50482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28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Растения в интерьере кабинета технологии</a:t>
            </a:r>
          </a:p>
        </p:txBody>
      </p:sp>
      <p:pic>
        <p:nvPicPr>
          <p:cNvPr id="15362" name="Picture 2" descr="C:\Documents and Settings\Татьяна\Рабочий стол\фото для презентации\Фото006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0713" y="1268413"/>
            <a:ext cx="7900987" cy="512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503238" y="549275"/>
            <a:ext cx="8183562" cy="503238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28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Растения в интерьере кабинета технологии</a:t>
            </a:r>
          </a:p>
        </p:txBody>
      </p:sp>
      <p:pic>
        <p:nvPicPr>
          <p:cNvPr id="16386" name="Picture 3" descr="C:\Documents and Settings\Татьяна\Рабочий стол\фото для презентации\Фото006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88" y="1196975"/>
            <a:ext cx="6665912" cy="460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503238" y="549275"/>
            <a:ext cx="2844800" cy="467995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16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Золотой Ус – растение светолюбивое и влаголюбивое, размножается черенками и прикорневыми побегами. Прямостоячие побеги по внешнему виду смахивают на побеги кукурузы. Расположенные поочерёдно листья растения ярко-зелёного окраса и очень длинные. Цветение растения      происходит очень редко, но очень красиво и остаётся впамяти надолго.</a:t>
            </a:r>
          </a:p>
        </p:txBody>
      </p:sp>
      <p:pic>
        <p:nvPicPr>
          <p:cNvPr id="17410" name="Picture 4" descr="C:\Documents and Settings\Татьяна\Рабочий стол\фото для презентации\Фото00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00" y="692150"/>
            <a:ext cx="5111750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500063" y="428625"/>
            <a:ext cx="8183562" cy="696913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28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Растения в интерьере кабинета технологии</a:t>
            </a:r>
          </a:p>
        </p:txBody>
      </p:sp>
      <p:pic>
        <p:nvPicPr>
          <p:cNvPr id="18434" name="Picture 6" descr="C:\Documents and Settings\Татьяна\Рабочий стол\фото для презентации\Фото00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0" y="1428750"/>
            <a:ext cx="6735763" cy="505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503238" y="404813"/>
            <a:ext cx="8183562" cy="576262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28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Растения в интерьере кабинета технологии</a:t>
            </a:r>
          </a:p>
        </p:txBody>
      </p:sp>
      <p:pic>
        <p:nvPicPr>
          <p:cNvPr id="19458" name="Picture 8" descr="C:\Documents and Settings\Татьяна\Рабочий стол\фото для презентации\Фото019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1125538"/>
            <a:ext cx="7900987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500063" y="571500"/>
            <a:ext cx="8183562" cy="769938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2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Герань комнатная (пеларгония) </a:t>
            </a:r>
            <a:r>
              <a:rPr lang="ru-RU" sz="18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идеальный цветок для начинающих. Неприхотливая, обильно и долго цветущая.</a:t>
            </a:r>
            <a:endParaRPr lang="ru-RU" sz="2400" smtClean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20482" name="Picture 7" descr="C:\Documents and Settings\Татьяна\Рабочий стол\фото для презентации\Фото006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88" y="1412875"/>
            <a:ext cx="3800475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333375"/>
            <a:ext cx="8183562" cy="4081463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В</a:t>
            </a:r>
            <a:r>
              <a:rPr lang="ru-RU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ыполнил учитель технологии Горшков И. Г.</a:t>
            </a:r>
            <a:br>
              <a:rPr lang="ru-RU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МКОУ Орловская СОШ им. И. Ф. Жужукина.</a:t>
            </a:r>
            <a:br>
              <a:rPr lang="ru-RU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smtClean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108</TotalTime>
  <Words>149</Words>
  <Application>Microsoft Office PowerPoint</Application>
  <PresentationFormat>Экран (4:3)</PresentationFormat>
  <Paragraphs>9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5</vt:i4>
      </vt:variant>
      <vt:variant>
        <vt:lpstr>Заголовки слайдов</vt:lpstr>
      </vt:variant>
      <vt:variant>
        <vt:i4>9</vt:i4>
      </vt:variant>
    </vt:vector>
  </HeadingPairs>
  <TitlesOfParts>
    <vt:vector size="18" baseType="lpstr">
      <vt:lpstr>Arial</vt:lpstr>
      <vt:lpstr>Verdana</vt:lpstr>
      <vt:lpstr>Wingdings 2</vt:lpstr>
      <vt:lpstr>Calibri</vt:lpstr>
      <vt:lpstr>Аспект</vt:lpstr>
      <vt:lpstr>Аспект</vt:lpstr>
      <vt:lpstr>Аспект</vt:lpstr>
      <vt:lpstr>Аспект</vt:lpstr>
      <vt:lpstr>Аспект</vt:lpstr>
      <vt:lpstr>Презентация по технологии в 6 классе    «Растение в интерьере жилого дома».     </vt:lpstr>
      <vt:lpstr> Тема: «Комнатные растения в интерьере квартиры и технология их выращивания на примере в кабинете технологии.»  Чтобы растения дольше сохраняли свои декоративные качества и были здоровыми, за ними необходимо правильно ухаживать. А для этого  нужно знать особенности каждого растения и требования к условиям содержания. Самая распространённая  технология выращивания комнатных растений – в почвенном грунте.</vt:lpstr>
      <vt:lpstr>Растения в интерьере кабинета технологии</vt:lpstr>
      <vt:lpstr>Растения в интерьере кабинета технологии</vt:lpstr>
      <vt:lpstr>Золотой Ус – растение светолюбивое и влаголюбивое, размножается черенками и прикорневыми побегами. Прямостоячие побеги по внешнему виду смахивают на побеги кукурузы. Расположенные поочерёдно листья растения ярко-зелёного окраса и очень длинные. Цветение растения      происходит очень редко, но очень красиво и остаётся впамяти надолго.</vt:lpstr>
      <vt:lpstr>Растения в интерьере кабинета технологии</vt:lpstr>
      <vt:lpstr>Растения в интерьере кабинета технологии</vt:lpstr>
      <vt:lpstr>Герань комнатная (пеларгония) идеальный цветок для начинающих. Неприхотливая, обильно и долго цветущая.</vt:lpstr>
      <vt:lpstr> Выполнил учитель технологии Горшков И. Г. МКОУ Орловская СОШ им. И. Ф. Жужукина. </vt:lpstr>
    </vt:vector>
  </TitlesOfParts>
  <Company>школа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Предметы искусства и коллекции в интерьере </dc:title>
  <dc:creator>библиотека</dc:creator>
  <cp:lastModifiedBy>Admin</cp:lastModifiedBy>
  <cp:revision>10</cp:revision>
  <dcterms:created xsi:type="dcterms:W3CDTF">2018-05-11T07:06:12Z</dcterms:created>
  <dcterms:modified xsi:type="dcterms:W3CDTF">2005-01-01T07:56:02Z</dcterms:modified>
</cp:coreProperties>
</file>