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32C34-EED6-4E69-A582-14AD53BF9BD9}" type="datetimeFigureOut">
              <a:rPr lang="ru-RU" smtClean="0"/>
              <a:t>03.04.2023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81017-4443-4416-BE07-6848D92ACA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16918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32C34-EED6-4E69-A582-14AD53BF9BD9}" type="datetimeFigureOut">
              <a:rPr lang="ru-RU" smtClean="0"/>
              <a:t>03.04.2023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81017-4443-4416-BE07-6848D92ACA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628496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32C34-EED6-4E69-A582-14AD53BF9BD9}" type="datetimeFigureOut">
              <a:rPr lang="ru-RU" smtClean="0"/>
              <a:t>03.04.2023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81017-4443-4416-BE07-6848D92ACA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8685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32C34-EED6-4E69-A582-14AD53BF9BD9}" type="datetimeFigureOut">
              <a:rPr lang="ru-RU" smtClean="0"/>
              <a:t>03.04.2023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81017-4443-4416-BE07-6848D92ACA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9014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32C34-EED6-4E69-A582-14AD53BF9BD9}" type="datetimeFigureOut">
              <a:rPr lang="ru-RU" smtClean="0"/>
              <a:t>03.04.2023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81017-4443-4416-BE07-6848D92ACA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1883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32C34-EED6-4E69-A582-14AD53BF9BD9}" type="datetimeFigureOut">
              <a:rPr lang="ru-RU" smtClean="0"/>
              <a:t>03.04.2023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81017-4443-4416-BE07-6848D92ACA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3540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32C34-EED6-4E69-A582-14AD53BF9BD9}" type="datetimeFigureOut">
              <a:rPr lang="ru-RU" smtClean="0"/>
              <a:t>03.04.2023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81017-4443-4416-BE07-6848D92ACA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5358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32C34-EED6-4E69-A582-14AD53BF9BD9}" type="datetimeFigureOut">
              <a:rPr lang="ru-RU" smtClean="0"/>
              <a:t>03.04.2023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81017-4443-4416-BE07-6848D92ACA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5716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32C34-EED6-4E69-A582-14AD53BF9BD9}" type="datetimeFigureOut">
              <a:rPr lang="ru-RU" smtClean="0"/>
              <a:t>03.04.2023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81017-4443-4416-BE07-6848D92ACA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40010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32C34-EED6-4E69-A582-14AD53BF9BD9}" type="datetimeFigureOut">
              <a:rPr lang="ru-RU" smtClean="0"/>
              <a:t>03.04.2023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81017-4443-4416-BE07-6848D92ACA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9797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332C34-EED6-4E69-A582-14AD53BF9BD9}" type="datetimeFigureOut">
              <a:rPr lang="ru-RU" smtClean="0"/>
              <a:t>03.04.2023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781017-4443-4416-BE07-6848D92ACA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0410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332C34-EED6-4E69-A582-14AD53BF9BD9}" type="datetimeFigureOut">
              <a:rPr lang="ru-RU" smtClean="0"/>
              <a:t>03.04.2023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781017-4443-4416-BE07-6848D92ACA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53719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1800" dirty="0" smtClean="0"/>
              <a:t>Презентация по разделу </a:t>
            </a:r>
            <a:br>
              <a:rPr lang="ru-RU" sz="1800" dirty="0" smtClean="0"/>
            </a:br>
            <a:r>
              <a:rPr lang="ru-RU" sz="1800" dirty="0" smtClean="0"/>
              <a:t>«Технология обработки металлов» 5 класс на  тему:</a:t>
            </a:r>
            <a:br>
              <a:rPr lang="ru-RU" sz="1800" dirty="0" smtClean="0"/>
            </a:br>
            <a:r>
              <a:rPr lang="ru-RU" sz="1800" dirty="0" smtClean="0"/>
              <a:t>«Изготовление декоративного подсвечника».</a:t>
            </a:r>
            <a:br>
              <a:rPr lang="ru-RU" sz="1800" dirty="0" smtClean="0"/>
            </a:br>
            <a:r>
              <a:rPr lang="ru-RU" sz="1800" dirty="0" smtClean="0"/>
              <a:t>Выполнил учитель технологии Горшков Иван Григорьевич </a:t>
            </a:r>
            <a:br>
              <a:rPr lang="ru-RU" sz="1800" dirty="0" smtClean="0"/>
            </a:br>
            <a:r>
              <a:rPr lang="ru-RU" sz="1800" dirty="0" smtClean="0"/>
              <a:t>МКОУ Орловская СОШ им. И.Ф. </a:t>
            </a:r>
            <a:r>
              <a:rPr lang="ru-RU" sz="1800" dirty="0" err="1" smtClean="0"/>
              <a:t>Жужукина</a:t>
            </a:r>
            <a:r>
              <a:rPr lang="ru-RU" sz="1800" dirty="0" smtClean="0"/>
              <a:t>, Воронежская область</a:t>
            </a: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1400" dirty="0" smtClean="0">
                <a:solidFill>
                  <a:srgbClr val="002060"/>
                </a:solidFill>
              </a:rPr>
              <a:t>Предлагаемый вариант изделия к творческому проекту по изготовлению декоративного подсвечника.</a:t>
            </a:r>
            <a:endParaRPr lang="ru-RU" sz="1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Конечный результат</a:t>
            </a:r>
            <a:endParaRPr lang="ru-RU" sz="2800" dirty="0"/>
          </a:p>
        </p:txBody>
      </p:sp>
      <p:pic>
        <p:nvPicPr>
          <p:cNvPr id="1026" name="Picture 2" descr="C:\Users\User\Desktop\IMG-20230403-WA0008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4124" y="1600200"/>
            <a:ext cx="3355752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327814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Выбор материала</a:t>
            </a:r>
            <a:endParaRPr lang="ru-RU" sz="2800" dirty="0"/>
          </a:p>
        </p:txBody>
      </p:sp>
      <p:pic>
        <p:nvPicPr>
          <p:cNvPr id="2050" name="Picture 2" descr="C:\Users\User\Desktop\IMG-20230403-WA0000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4124" y="1600200"/>
            <a:ext cx="3355752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115029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Разметка заготовки</a:t>
            </a:r>
            <a:endParaRPr lang="ru-RU" sz="2800" dirty="0"/>
          </a:p>
        </p:txBody>
      </p:sp>
      <p:pic>
        <p:nvPicPr>
          <p:cNvPr id="3074" name="Picture 2" descr="C:\Users\User\Desktop\IMG-20230403-WA000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4124" y="1600200"/>
            <a:ext cx="3355752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90478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Резание заготовки</a:t>
            </a:r>
            <a:endParaRPr lang="ru-RU" sz="2800" dirty="0"/>
          </a:p>
        </p:txBody>
      </p:sp>
      <p:pic>
        <p:nvPicPr>
          <p:cNvPr id="4098" name="Picture 2" descr="C:\Users\User\Desktop\IMG-20230403-WA000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772816"/>
            <a:ext cx="3672408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User\Desktop\IMG-20230403-WA000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772816"/>
            <a:ext cx="3528392" cy="44783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46820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Приведение эстетического вида</a:t>
            </a:r>
            <a:endParaRPr lang="ru-RU" sz="2800" dirty="0"/>
          </a:p>
        </p:txBody>
      </p:sp>
      <p:pic>
        <p:nvPicPr>
          <p:cNvPr id="5122" name="Picture 2" descr="C:\Users\User\Desktop\IMG-20230403-WA0004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600200"/>
            <a:ext cx="3816424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User\Desktop\IMG-20230403-WA000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6423" y="1628800"/>
            <a:ext cx="3930774" cy="4464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737246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/>
              <a:t>Готовое изделие</a:t>
            </a:r>
            <a:endParaRPr lang="ru-RU" sz="2800" dirty="0"/>
          </a:p>
        </p:txBody>
      </p:sp>
      <p:pic>
        <p:nvPicPr>
          <p:cNvPr id="6146" name="Picture 2" descr="C:\Users\User\Desktop\IMG-20230403-WA0006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600200"/>
            <a:ext cx="3816424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C:\Users\User\Desktop\IMG-20230403-WA000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628800"/>
            <a:ext cx="3786758" cy="45365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269897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27</Words>
  <Application>Microsoft Office PowerPoint</Application>
  <PresentationFormat>Экран (4:3)</PresentationFormat>
  <Paragraphs>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Презентация по разделу  «Технология обработки металлов» 5 класс на  тему: «Изготовление декоративного подсвечника». Выполнил учитель технологии Горшков Иван Григорьевич  МКОУ Орловская СОШ им. И.Ф. Жужукина, Воронежская область</vt:lpstr>
      <vt:lpstr>Конечный результат</vt:lpstr>
      <vt:lpstr>Выбор материала</vt:lpstr>
      <vt:lpstr>Разметка заготовки</vt:lpstr>
      <vt:lpstr>Резание заготовки</vt:lpstr>
      <vt:lpstr>Приведение эстетического вида</vt:lpstr>
      <vt:lpstr>Готовое изделие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по разделу  «Технология обработки металлов» 5 класс на  тему: «Изготовление декоративного подсвечника». Выполнил учитель технологии Горшков Иван Григорьевич  МКОУ Орловская СОШ им. И.Ф. Жужукина, Воронежская область</dc:title>
  <dc:creator>User</dc:creator>
  <cp:lastModifiedBy>User</cp:lastModifiedBy>
  <cp:revision>4</cp:revision>
  <dcterms:created xsi:type="dcterms:W3CDTF">2023-04-03T02:43:53Z</dcterms:created>
  <dcterms:modified xsi:type="dcterms:W3CDTF">2023-04-03T03:18:41Z</dcterms:modified>
</cp:coreProperties>
</file>