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5" r:id="rId2"/>
    <p:sldId id="281" r:id="rId3"/>
    <p:sldId id="256" r:id="rId4"/>
    <p:sldId id="257" r:id="rId5"/>
    <p:sldId id="258" r:id="rId6"/>
    <p:sldId id="259" r:id="rId7"/>
    <p:sldId id="260" r:id="rId8"/>
    <p:sldId id="264" r:id="rId9"/>
    <p:sldId id="265" r:id="rId10"/>
    <p:sldId id="266" r:id="rId11"/>
    <p:sldId id="261" r:id="rId12"/>
    <p:sldId id="262" r:id="rId13"/>
    <p:sldId id="269" r:id="rId14"/>
    <p:sldId id="270" r:id="rId15"/>
    <p:sldId id="271" r:id="rId16"/>
    <p:sldId id="279" r:id="rId17"/>
    <p:sldId id="280" r:id="rId18"/>
    <p:sldId id="267" r:id="rId19"/>
    <p:sldId id="272" r:id="rId20"/>
    <p:sldId id="273" r:id="rId21"/>
    <p:sldId id="274" r:id="rId22"/>
    <p:sldId id="284" r:id="rId23"/>
    <p:sldId id="275" r:id="rId24"/>
    <p:sldId id="276" r:id="rId25"/>
    <p:sldId id="277" r:id="rId26"/>
    <p:sldId id="278" r:id="rId27"/>
    <p:sldId id="28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503D9-A352-4391-88CB-BBDF76C10516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009F4-76D9-4937-8311-0FECD0829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84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009F4-76D9-4937-8311-0FECD0829E3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456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998D-5E52-49EA-8D85-3674902F0E8B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1F64-595A-4B1B-932E-E3DEFB509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01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998D-5E52-49EA-8D85-3674902F0E8B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1F64-595A-4B1B-932E-E3DEFB509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3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998D-5E52-49EA-8D85-3674902F0E8B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1F64-595A-4B1B-932E-E3DEFB509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35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998D-5E52-49EA-8D85-3674902F0E8B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1F64-595A-4B1B-932E-E3DEFB509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27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998D-5E52-49EA-8D85-3674902F0E8B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1F64-595A-4B1B-932E-E3DEFB509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05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998D-5E52-49EA-8D85-3674902F0E8B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1F64-595A-4B1B-932E-E3DEFB509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26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998D-5E52-49EA-8D85-3674902F0E8B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1F64-595A-4B1B-932E-E3DEFB509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07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998D-5E52-49EA-8D85-3674902F0E8B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1F64-595A-4B1B-932E-E3DEFB509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379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998D-5E52-49EA-8D85-3674902F0E8B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1F64-595A-4B1B-932E-E3DEFB509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1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998D-5E52-49EA-8D85-3674902F0E8B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1F64-595A-4B1B-932E-E3DEFB509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14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998D-5E52-49EA-8D85-3674902F0E8B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1F64-595A-4B1B-932E-E3DEFB509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60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6998D-5E52-49EA-8D85-3674902F0E8B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A1F64-595A-4B1B-932E-E3DEFB509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64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ОСВЕНЦИМ  (АУШВИЦ)</a:t>
            </a:r>
            <a:endParaRPr lang="ru-RU" sz="9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91945"/>
          </a:xfrm>
        </p:spPr>
        <p:txBody>
          <a:bodyPr>
            <a:normAutofit lnSpcReduction="10000"/>
          </a:bodyPr>
          <a:lstStyle/>
          <a:p>
            <a:pPr algn="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Выполнила учитель истории и обществознания</a:t>
            </a:r>
          </a:p>
          <a:p>
            <a:pPr algn="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Клинова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Марина Николаевна</a:t>
            </a:r>
          </a:p>
          <a:p>
            <a:pPr algn="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4361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76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Руины бараков Освенцима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современная фотография)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840" y="1825625"/>
            <a:ext cx="8422320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" y="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2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152116"/>
            <a:ext cx="9144793" cy="65537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275" y="89855"/>
            <a:ext cx="9024194" cy="67681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3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383" y="1519707"/>
            <a:ext cx="8138865" cy="523974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Советские военнопленные в 1941 году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148" y="2090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6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Узники концлагеря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859" y="2096082"/>
            <a:ext cx="2877869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530" y="2096082"/>
            <a:ext cx="2928792" cy="4325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3" y="3896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6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2142" y="463639"/>
            <a:ext cx="8314889" cy="6176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6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776" y="365125"/>
            <a:ext cx="9749024" cy="63617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06" y="3896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Печи крематория в Освенциме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0067" y="1825625"/>
            <a:ext cx="5331865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6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Печи крематория в Освенциме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2037266"/>
            <a:ext cx="5121084" cy="392805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92759" y="2106220"/>
            <a:ext cx="4072481" cy="38591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6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174" y="1493949"/>
            <a:ext cx="7346317" cy="524980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Жертвы концлагеря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6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34" y="162354"/>
            <a:ext cx="8927527" cy="6695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291" y="1790163"/>
            <a:ext cx="5907536" cy="491167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Жертвы концлагеря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6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8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407" y="1390919"/>
            <a:ext cx="8718036" cy="533995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Жертвы концлагеря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6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325" y="96558"/>
            <a:ext cx="4012802" cy="29630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411" y="1578093"/>
            <a:ext cx="4761389" cy="3907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804" y="3328195"/>
            <a:ext cx="3999323" cy="34262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59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г. Освобождение узников из концлагеря.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916" y="1509734"/>
            <a:ext cx="7773074" cy="5255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6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3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г. Освенцим. Волосы женщин, сожженных в крематории, в аккуратных тюках, с указанием номера и веса, отправлялись в Германию.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349" y="2016853"/>
            <a:ext cx="7132938" cy="47552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21" y="3896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3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848" y="1027906"/>
            <a:ext cx="7559695" cy="5547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27" y="3896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851" y="178340"/>
            <a:ext cx="8882527" cy="6679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1" y="124095"/>
            <a:ext cx="1841292" cy="6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7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8855"/>
            <a:ext cx="8972679" cy="684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80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0316" r="3014"/>
          <a:stretch/>
        </p:blipFill>
        <p:spPr>
          <a:xfrm>
            <a:off x="475848" y="201125"/>
            <a:ext cx="11256806" cy="6558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836" y="679249"/>
            <a:ext cx="8671207" cy="59283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48" y="2692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4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44" y="189963"/>
            <a:ext cx="4406721" cy="6610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63" y="271427"/>
            <a:ext cx="4390946" cy="6521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08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63" y="280115"/>
            <a:ext cx="4331595" cy="649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57" y="280115"/>
            <a:ext cx="4316569" cy="6474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815" y="84528"/>
            <a:ext cx="5688684" cy="648129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947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>
          <a:xfrm>
            <a:off x="5118794" y="781364"/>
            <a:ext cx="6172200" cy="4873625"/>
          </a:xfrm>
        </p:spPr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839788" y="781364"/>
            <a:ext cx="3932237" cy="50876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Донесение Члена Военного совета 1-го Украинского фронта Секретарю ЦК КПСС Маленкову Г.М. о лагере Освенцим от 29 января 1945 г.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Подлинник.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Машинописный текст.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88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9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689" y="389880"/>
            <a:ext cx="6986622" cy="6078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Ворота концлагеря Освенцим (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Аушвиц-Биркенау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(современная фотография)</a:t>
            </a:r>
            <a:endParaRPr lang="ru-RU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2003" y="2416196"/>
            <a:ext cx="8967993" cy="31701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60"/>
            <a:ext cx="184115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81</Words>
  <Application>Microsoft Office PowerPoint</Application>
  <PresentationFormat>Широкоэкранный</PresentationFormat>
  <Paragraphs>24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Times New Roman</vt:lpstr>
      <vt:lpstr>Тема Office</vt:lpstr>
      <vt:lpstr>ОСВЕНЦИМ  (АУШВИЦ)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Ворота концлагеря Освенцим (Аушвиц-Биркенау) (современная фотография)</vt:lpstr>
      <vt:lpstr>Руины бараков Освенцима  (современная фотография)</vt:lpstr>
      <vt:lpstr>Презентация PowerPoint</vt:lpstr>
      <vt:lpstr>Презентация PowerPoint</vt:lpstr>
      <vt:lpstr>Советские военнопленные в 1941 году</vt:lpstr>
      <vt:lpstr>Узники концлагеря</vt:lpstr>
      <vt:lpstr>Презентация PowerPoint</vt:lpstr>
      <vt:lpstr>Презентация PowerPoint</vt:lpstr>
      <vt:lpstr>Печи крематория в Освенциме</vt:lpstr>
      <vt:lpstr>Печи крематория в Освенциме</vt:lpstr>
      <vt:lpstr>Жертвы концлагеря</vt:lpstr>
      <vt:lpstr>Жертвы концлагеря</vt:lpstr>
      <vt:lpstr>Жертвы концлагеря</vt:lpstr>
      <vt:lpstr>Презентация PowerPoint</vt:lpstr>
      <vt:lpstr>1945 г. Освобождение узников из концлагеря.</vt:lpstr>
      <vt:lpstr> 1945 г. Освенцим. Волосы женщин, сожженных в крематории, в аккуратных тюках, с указанием номера и веса, отправлялись в Германию.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RAYbook</dc:creator>
  <cp:lastModifiedBy>RAYbook</cp:lastModifiedBy>
  <cp:revision>13</cp:revision>
  <dcterms:created xsi:type="dcterms:W3CDTF">2015-04-23T19:27:51Z</dcterms:created>
  <dcterms:modified xsi:type="dcterms:W3CDTF">2015-04-28T18:23:55Z</dcterms:modified>
</cp:coreProperties>
</file>