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8" r:id="rId2"/>
    <p:sldId id="260" r:id="rId3"/>
    <p:sldId id="259" r:id="rId4"/>
    <p:sldId id="279" r:id="rId5"/>
    <p:sldId id="281" r:id="rId6"/>
    <p:sldId id="262" r:id="rId7"/>
    <p:sldId id="282" r:id="rId8"/>
    <p:sldId id="283" r:id="rId9"/>
    <p:sldId id="287" r:id="rId10"/>
    <p:sldId id="263" r:id="rId11"/>
    <p:sldId id="264" r:id="rId12"/>
    <p:sldId id="289" r:id="rId13"/>
    <p:sldId id="266" r:id="rId14"/>
    <p:sldId id="268" r:id="rId15"/>
    <p:sldId id="270" r:id="rId16"/>
    <p:sldId id="267" r:id="rId17"/>
    <p:sldId id="271" r:id="rId18"/>
    <p:sldId id="273" r:id="rId19"/>
    <p:sldId id="272" r:id="rId20"/>
    <p:sldId id="290" r:id="rId21"/>
    <p:sldId id="291" r:id="rId22"/>
    <p:sldId id="274" r:id="rId23"/>
    <p:sldId id="275" r:id="rId24"/>
    <p:sldId id="286" r:id="rId25"/>
    <p:sldId id="278" r:id="rId26"/>
    <p:sldId id="277" r:id="rId27"/>
    <p:sldId id="276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47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8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5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79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16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2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7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8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3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0119A-5F70-4C37-83F5-753AD605F9C8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AB3CA-6255-4108-9ACD-5A10292E2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7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Великая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Отечественная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война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июня 1941-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мая 1945 год 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0-tub-ru.yandex.net/i?id=f74b0f275c6859f07927583c486a9ef2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2408" cy="153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36544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5" descr="talalix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268142"/>
            <a:ext cx="4213132" cy="560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25784" y="5929330"/>
            <a:ext cx="371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Талалихин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0-tub-ru.yandex.net/i?id=cd76af117c0dbc908d47f9490098fce3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929"/>
            <a:ext cx="4392488" cy="591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3372" y="142853"/>
            <a:ext cx="5000628" cy="40005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Советского Союза Зоя Космодемьянская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vmeste-front.ru/d/98665/d/484229201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42158"/>
            <a:ext cx="3857652" cy="5901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714356"/>
            <a:ext cx="4614866" cy="49292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Победа под Москвой развеяла миф о непобедимости гитлеровской армии.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blogs.vk-gazeta.ru/wp-content/uploads/2012/04/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3667125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4291"/>
            <a:ext cx="8534752" cy="622421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60211"/>
            <a:ext cx="7786742" cy="459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836713"/>
            <a:ext cx="8176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Блокада Ленинграда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сентября 1941-27 января 1944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блок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928670"/>
            <a:ext cx="7786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900 дней</a:t>
            </a:r>
            <a:endParaRPr lang="ru-RU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78594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 хлеба на день: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рабочие – 250 грамм,  служащие, иждивенцы, дети до 12 лет – 125 грамм.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l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571744"/>
            <a:ext cx="7978804" cy="682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blokad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2793009"/>
            <a:ext cx="3714776" cy="406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Рисунок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285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Рисунок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5643570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2000" r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482" y="260648"/>
            <a:ext cx="8472518" cy="1143000"/>
          </a:xfrm>
        </p:spPr>
        <p:txBody>
          <a:bodyPr>
            <a:normAutofit/>
          </a:bodyPr>
          <a:lstStyle/>
          <a:p>
            <a:pPr algn="l"/>
            <a:r>
              <a:rPr lang="ru-RU" sz="6700" b="1" dirty="0" smtClean="0">
                <a:solidFill>
                  <a:srgbClr val="FF0000"/>
                </a:solidFill>
                <a:cs typeface="Aharoni" pitchFamily="2" charset="-79"/>
              </a:rPr>
              <a:t>Сталинградская </a:t>
            </a:r>
            <a:r>
              <a:rPr lang="ru-RU" sz="6700" b="1" dirty="0" smtClean="0">
                <a:solidFill>
                  <a:srgbClr val="FF0000"/>
                </a:solidFill>
                <a:cs typeface="Aharoni" pitchFamily="2" charset="-79"/>
              </a:rPr>
              <a:t>битва</a:t>
            </a:r>
            <a:endParaRPr lang="ru-RU" sz="6700" b="1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05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17 июля 1942 год –</a:t>
            </a:r>
          </a:p>
          <a:p>
            <a:pPr algn="ctr"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2 февраля 1943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5013176"/>
            <a:ext cx="5256584" cy="172819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Павлова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6429396"/>
            <a:ext cx="7286676" cy="4286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0648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Битва под Сталинградом –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коренного перелома в ходе Великой Отечественной войны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772" y="2014974"/>
            <a:ext cx="6507596" cy="472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-1476672" y="188640"/>
            <a:ext cx="1108923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Оборона </a:t>
            </a:r>
            <a:r>
              <a:rPr lang="ru-RU" sz="4800" b="1" dirty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Брестской </a:t>
            </a: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крепости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Calibri"/>
              </a:rPr>
              <a:t>22 июня-август 1941 год</a:t>
            </a:r>
            <a:endParaRPr lang="ru-RU" sz="4800" dirty="0">
              <a:solidFill>
                <a:srgbClr val="FF0000"/>
              </a:solidFill>
              <a:ea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8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116633"/>
            <a:ext cx="4211960" cy="14570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февраля 1943 год –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Ростова-на-Дону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3" y="1916833"/>
            <a:ext cx="3984643" cy="404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88640"/>
            <a:ext cx="47525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февраля 1943  год – 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Батайска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660" y="1916832"/>
            <a:ext cx="3759819" cy="404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74638"/>
            <a:ext cx="1000911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Половинко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Поликарп Александрович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Союза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96" y="1964126"/>
            <a:ext cx="3450619" cy="467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&amp;Pcy;&amp;ocy;&amp;lcy;&amp;ocy;&amp;vcy;&amp;icy;&amp;ncy;&amp;kcy;&amp;ocy; &amp;Pcy;&amp;ocy;&amp;lcy;&amp;icy;&amp;kcy;&amp;acy;&amp;rcy;&amp;pcy; &amp;Acy;&amp;lcy;&amp;iecy;&amp;kcy;&amp;scy;&amp;acy;&amp;ncy;&amp;dcy;&amp;rcy;&amp;ocy;&amp;vcy;&amp;icy;&amp;ch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21" y="1988840"/>
            <a:ext cx="3451372" cy="46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1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80158" cy="27146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Курская битва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июля - 23 августа 1943 года –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коренного перелома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Танковое сражение </a:t>
            </a:r>
            <a:b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деревни Прохоровка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июля 1943 года 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im0-tub-ru.yandex.net/i?id=3c03ac56af4d77ceef843549d1fb5c19&amp;n=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143248"/>
            <a:ext cx="4830858" cy="3508446"/>
          </a:xfrm>
          <a:prstGeom prst="rect">
            <a:avLst/>
          </a:prstGeom>
          <a:noFill/>
        </p:spPr>
      </p:pic>
      <p:pic>
        <p:nvPicPr>
          <p:cNvPr id="39942" name="Picture 6" descr="http://im0-tub-ru.yandex.net/i?id=d26e4a7a48e666b7510e546e35a3715b&amp;n=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714356"/>
            <a:ext cx="4429156" cy="3174229"/>
          </a:xfrm>
          <a:prstGeom prst="rect">
            <a:avLst/>
          </a:prstGeom>
          <a:noFill/>
        </p:spPr>
      </p:pic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785786" y="0"/>
            <a:ext cx="9001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Освобождение Европы от фашизма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472118" cy="27957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апреля 1945 года - началась Берлинская операция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3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19256" cy="158417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Берлинской </a:t>
            </a:r>
            <a:r>
              <a:rPr lang="ru-RU" alt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операцией руководили:</a:t>
            </a:r>
            <a:r>
              <a:rPr lang="ru-RU" alt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br>
              <a:rPr lang="ru-RU" alt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3656888"/>
            <a:ext cx="31263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Рокоссовский К. К.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28184" y="3764609"/>
            <a:ext cx="2909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Конев </a:t>
            </a:r>
            <a:r>
              <a:rPr lang="ru-RU" sz="2800" b="1" dirty="0" smtClean="0">
                <a:solidFill>
                  <a:schemeClr val="bg1"/>
                </a:solidFill>
              </a:rPr>
              <a:t>И.С.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6369" y="6025643"/>
            <a:ext cx="3409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Жуков </a:t>
            </a:r>
            <a:r>
              <a:rPr lang="ru-RU" sz="3200" b="1" dirty="0" smtClean="0">
                <a:solidFill>
                  <a:schemeClr val="bg1"/>
                </a:solidFill>
              </a:rPr>
              <a:t>Г.К.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8" y="1816537"/>
            <a:ext cx="2730500" cy="38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57" y="1575956"/>
            <a:ext cx="2889250" cy="38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21" y="1792094"/>
            <a:ext cx="2773363" cy="389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76175" y="1052736"/>
            <a:ext cx="3459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Г.К</a:t>
            </a:r>
            <a:r>
              <a:rPr lang="ru-RU" sz="2800" b="1" dirty="0"/>
              <a:t>. </a:t>
            </a:r>
            <a:r>
              <a:rPr lang="ru-RU" sz="2800" b="1" dirty="0" smtClean="0"/>
              <a:t>Жуков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9" y="1268760"/>
            <a:ext cx="3059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И.С</a:t>
            </a:r>
            <a:r>
              <a:rPr lang="ru-RU" sz="2400" b="1" dirty="0"/>
              <a:t>. </a:t>
            </a:r>
            <a:r>
              <a:rPr lang="ru-RU" sz="2400" b="1" dirty="0" smtClean="0"/>
              <a:t>Конев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6876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Рокоссовский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30 </a:t>
            </a:r>
            <a:r>
              <a:rPr lang="ru-RU" dirty="0" smtClean="0">
                <a:solidFill>
                  <a:srgbClr val="FF0000"/>
                </a:solidFill>
              </a:rPr>
              <a:t>апреля 1945 года 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М.А. Егоров и М.В. </a:t>
            </a:r>
            <a:r>
              <a:rPr lang="ru-RU" dirty="0" err="1" smtClean="0">
                <a:solidFill>
                  <a:srgbClr val="FF0000"/>
                </a:solidFill>
              </a:rPr>
              <a:t>Кантария</a:t>
            </a:r>
            <a:r>
              <a:rPr lang="ru-RU" dirty="0" smtClean="0">
                <a:solidFill>
                  <a:srgbClr val="FF0000"/>
                </a:solidFill>
              </a:rPr>
              <a:t> водрузили знамя победы над рейхстагом в Берлине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0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7" cy="4071942"/>
          </a:xfrm>
          <a:prstGeom prst="rect">
            <a:avLst/>
          </a:prstGeom>
          <a:noFill/>
        </p:spPr>
      </p:pic>
      <p:pic>
        <p:nvPicPr>
          <p:cNvPr id="38915" name="Picture 3" descr="C:\Users\0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0"/>
            <a:ext cx="4143372" cy="3643314"/>
          </a:xfrm>
          <a:prstGeom prst="rect">
            <a:avLst/>
          </a:prstGeom>
          <a:noFill/>
        </p:spPr>
      </p:pic>
      <p:sp>
        <p:nvSpPr>
          <p:cNvPr id="38917" name="AutoShape 5" descr="data:image/jpeg;base64,/9j/4AAQSkZJRgABAQAAAQABAAD/2wCEAAkGBxQTEhUUExQVFhUXGBcbGBgXGBwXGBgYFRocGB0YHBwYHCggGBolHBgaITEhJSkrLi4uGh8zODMsNygtLisBCgoKDg0OGhAQGjAkICQrLDAyMC0sLCwsLC0uLiwsLDEsLS80LDQsLCwsLCwsLCwtLCwsLSwsLSwsMCwsLCwtLP/AABEIALcBEwMBIgACEQEDEQH/xAAbAAACAwEBAQAAAAAAAAAAAAACAwABBAUGB//EAEEQAAEDAgIGBwcBBwMEAwAAAAEAAhEDITFBBAUSUWFxBiKBkaGx8BMyQlJywdHhIzNigpLC8RSy0kNTc6IWJET/xAAaAQEAAwEBAQAAAAAAAAAAAAAAAQIDBAUG/8QANREAAgECAwQIBQQCAwAAAAAAAAECAxEEIfASMUFRE3GBkaGxwdEiI2Hh8QUUMkJSYiQzkv/aAAwDAQACEQMRAD8A+VNxsVNm/neDdCXW+/JOyGR+6ggKk2/HDHzRtcJib+rIHO6tu/7odrLDC9svXgVBI17bnC+ORy8FdNtxvHGTdW24E4nzRFvVJHq9yhBGv60Tfw5YYqni5wvxg2t22QPcAI7Jtj6yWn2NUNM0nSMZsbXnj2KG0i8ac5fxTfUhYZBEkWgi8m+HgVb6omJv4ZLpas1UJLqxBIwbkCcyc+Sqjq9n7OWg7IgmMTGe9ZOvFHo0/wBIxE4pvK/M5rmCZkSeMYTgh2QCMLYRjyjcuvpei0ySQNnK1r4zzC5goPMnZ92TJ+IjdGKtCtGRliP02tRdrbXULqC8TBOG7tUIM7jhe3aO9HSeAIN95MYk+vBaKNAbJLrxInePXktbnnmVrcN2IvJt+qZXqRnBOHDmmP0hokRLpsMSTkAAg/07w0Gs9tIHDaG1UPJjb98KkppbzSFOU9y9u8W98XtOFzvvOCoOykRjiJyPn5rPWr0RYNqVOL3bHgwYdqpmlA39gY3tc84c5BTa+j8Pct0XDaXj7G2tVuJMT4cTbBVXdhhbebGezggpPET1iJvtAAtnAH84GDmroNxzjDuwVk0zOScXZiwy0Ei/HPNHVqC0kj1jyU9jPrJZ2yJm5x5RkpKja7hGVt/HsSSLRIvx7Eyk03zzHbl63qMbfy5IAKjov/lC/AcFV+Z3WsApTxOYxQkFw5d6jiB6xRJJmfIckAT8EmOXf3Ihj48lakAOsOSW7BESgzQAlUjKBAUrVKIDpbJUxkYbyow3++9EBf1ioAxlzGY8U1tI4fayCgL439TzTKbutHjvnJQCOOLcDBk7u3LFX7cA7PxZGMeHEoa5ib8xfEfoMF0dW6ra0NqOMvxF+q3ay4mCLqk5qCuzrwmEniZ7Me1itWaCXPD6ghrbBpGOWG7LsXfi8uxISGktHWIInEZdia58i5xwOS4KlRyeZ9hg8HDDw2YgUzs7QNxksxfsi2KMtLiZwtwwlIIG1Hed3BVN2uQVCiT1ndgyhaHgQmOd2Ll6QHFx61t2Bjiq72aP5cd1zFpVQNJwF5Hbe/fPGUXsXBgdWcKLMpEvcP4WDzOCyv1uxh2qTQ+p/wBx4s36G/c3SdB1fX0p+1c/NUebD88h4LvcpbN38K5vf2ffuPh5U4Oq9n4227Jbu22/sy+o12uAwbNBvs99Rx2qp7cG8gtOruj1at1nywH4nyXHsx747V6PVeoaOjjbdDnC5e6wHEZN8TxWPWnSprZbRG0fnPujkM1yLESm9nDx7Xrz7jteFjTipYqXVFfb07zXS1Lo1AbTot8VQg9wNh2Bc3T+kdIWptc/j7rfG/guXR0XSNLdtXd/E6zBw/QCV39D6J0miahLz/S3uF+8qso06bvWltPlr7GlOpWqK2Ggox5vXucbQdZvrVRTLQGvDgYkkWJBn6gEnQGucxzhBLD1m7gcxvz7l6WlptAVadGkWkk4MwEAm5FsAvP9F3//AGHjJzXE9jhHmVrCq1GUoxtZJ27zCvRUpQjOe022rrhkrdz8xTXRiZBPd+AjqUo48t/rPJANEPtatIG7SSG/M0XgH5oI5+YurCx8suK7YyUtx5M6coOz1Ypx2cb3sOaW60yZk91vBOrcOw+dplIeMj249/DFXKFweaB7iMfR+6N7+3gpUiMeX+EAmYkkzw3KyPXrFWRx8N6p7rb4yQkW9sSfX6oCYk44WTqlx6xSSPUIASluRuwQOUgWTn4KSoQqQFKK1EB0HYXwT2tsLX+6pjeKJ15BmB4lVAVQdW1vwFYfaDhA527PUDeowyYvbA7wnNYd/bZAA1m25jXSbdaMYHbvhdhpaxsDq4RjED7rBqekCXuxcLcALE+PkFrdorg73iBmMe5cVeV5WPqv0ihsUdu2cvII1MxZCdKdECXXm2Hrgns0EZk8skbaBGLrcr9hXNtI9tQmzLRD3nrENGUXldDYAFkwgREWXOZpIaTTJuMJxI38Uee4lKNO21x4j9I0lrGlziABnzsvLax0p2kVdiiHEYQPi48ua6Gm06mkdUsLaYMyMTlnYZrv6vGj6LRDwQ1pzPvOO7eTjbJW6RUldK8uR4eJxP7yUqcJpQW98X9jn6m6IAQ6udo/IDb+Y/FlYQOa6utNdUtHGwILgLMbYDnk0ePBee1t0pfUltKabN/xkcx7vZfih1P0aqVYc+WMN5PvO5D7lHRlL5mJlZctfk4o4iMPlYON3z165GbS9OraU8Nu69qbcBx/Urvap6KgQ6uZPyDAcznyw5rs0qVDRKeTG5k4uPm48AvMa56VPfLaMsb83xnl8vieSKpUrfBQWzHnr8h0aVD5mJltS5a9cjv6015R0cbOLgLMblzyaF4/TNZ19KdsCSDgxmHbv5nwU0XU5IDqzjTabgY1H8QMhf3j3Ld/qABsUm7FM2Me8ThLnYnyW9HDwp/wzfN7tauc2Jxc6n83sx/xW99f37Eyaj0FtKq5zng1KdOo/ZbdrIbBl2butgMEnoY2dIPCm7zb+UVAllHSnk/CymD9brjuhaegVGalV25oH9Rn+1RWbVOrJu+5a7xh7SqUUlbe9f8Akza0OxrBpGbqf/sAw+Cmt6Xs67gBZ42xzvLfA94Va/dOn2yfRH+0/dbemzNn2TxiHOHkfsopyalSXOP3LVYKcKz5Sv42ZzKB97dx3/ZRrfFLrt2Sdm+7kbg9yWSBJF737sV3rPM8lqzsXETvJ9eu1AzE7jv3prktxi+P5QgBrlRxO890ZK3ECSLnMKbUZ9n+VJIAN/NQlRzs0p1pOaABz7pRddGUDlIKKqVR8VYKAuFFIUQHXo44QMimbF8/CJ9XSWybETOXIrWT1bxxOXNVJAotjfzgYcIRh2NrZHifQRvBLYPdvAQlsi9xhHLt9W3IQadXUpYS61yWx54DNdHRdJBByIx/K5era5/dgiW5xJg5A4Yp9bRj7wJ2t68+qvidz7P9On8iDhnlmdWbBLc7rBc+lrJw/eNER7w/CazTmQTPrhvWDgz1YV6b426zbtJNXRWPu74RM5gDErLp2tKdMTMk4AXyns58V5/Rdd1/aksG1tm1O5tuAHBXhQnJNrI8n9axlJUehTvJ27OJ7Whrak7q02lwEDaItugTcrka11I4F5cXFhLsbgXkbO7EiMDbtfoGg6SGEEUqYPwgOJHMh8Sh0nW9WiBTq1SAfdB2HtAHAtkZY96ijaM/lv1PmqmFrwhtzWRv1F0fpUhtOG1UGbohv0jDC8mTyVa36UMpy2lFR+/4R2/FyClbRjX0czUjGIMTGAIzbeIXC0LVjAA6qdskSKbDvHxOGHIJClCpNyqNy+mvsdMMbJUlCklHm9fd8jMGV9LeXE7UYud1WMHPAcrlbqFBlEjYHtHZ1HCzfoabdp7Foq1y5sAhrR7oaIaO7zXPEtAEQARbmYOf6L0FBtWeS5L11brOCVZJ3jm+b39nLr39Q3SnbR2pJJ+LExxlKqM2RnygRw8k7RxAIAxuB643SNMqwwxF8I3+rLRHO8wdYP2dFpNzqvfUPJvUb4XXoOglCKDn/O8xyaI89pea6SmKraYPVpU2M7QJJ53C9vqZgo6LTm2zT2ncJG0fMry8ZL/jr/Z39fY93BQ/5L/0Vu3d7njdJd7TWFv++0f0OA/tXY6eN/ZU/r/tK43RoGppjHH5nvPc4+ZC6/T59qTeLj3AD7rSatiaUOS9/Yzpu+ErT5v1XucWozqsO9jN02aBnyWdw5+GC11BAp/+Kn5E/dZHXm+OML0IZo8mplJlufwk/YoCfVpB8kNx+YxS7zO/8KxQuozifDtUytc7kTTfKyURBzv5ISE87svNLf6wRAXlU9SBTigKtwQoCirVFQIApUUUQHUoulNL5kEdUeJWdjtkkuw8k3R6L6r9mm0uOZmw4k4D9FWTSV2WjFydlvDOkgSDEYjwTxo3VD67jSp5D/qP4Nbu4n9Up2kUtH9yK1b5zemz6R8R4/4WPR9GraVUMS9x95zsBzOQ4DsCxcm1fcub9OXW+46I0oxdrbUuS3dvPqXfwHaVrYkbFEeypzg09Zx3udiTy8V39GdU9mHVWFhOJMAXwgSSORgrdqbo9TodZ0PqfMcG/SMueKxa76UtbLKMPdgXm7Ry+Y+HNcEqqqy2KMb/AF16nt4ZzwadWvO1/wCv29gaj2gEmI4pOk1qdIbTiBbt5ALh6u1dW0lxDZInrOJOwP14DwXr9WdG6VHrO67/AJnZcgcOdzxVqvR0cpO75I6qP6hWxGcKdlzftxOBS1PU0t4eQaVKLbXvHiG8d58V6fRNBoaKwkbLR8T3G55n7Ln616Tspy2kNt2/4R259nevNFtfS3ySXRiT1WM+zbdqjo6tZfG9mGtZnDPE0aM24LbqPjr07zra36WEy2gIHzkX7AcOZXL0LVb6n7So7YYT777l/wBIN388F09B1fTpQ6BVdjtH923i1vxRvKfpDi4yb8SZHMDCBwXXSpqCtTVlz4vX17jzK9d1HtVXtPkty19O8AvDAKdN0MbbrXdPOOqDuBWCsCxxjt7fJNpVJILQNnMzcxmN33Tq3WHzNvcHLAi2MLZQS3HFKW07sRo+lNsMAcRunCE6sBYA25m3EbpWDS9FOLMuNuxJ0fTyYzjHfCsVOlUsQ0RfHlu9cUvQ6YdXpNGG3J5N6/jHikVNNmCRbnhvBTNCrQ6tUHwUnwZ+J0Bv3VKr+B2N8PFOrG+6/gs2YXO9vpO/2lWB9LnR4NXvOlFfY0WrxGz/AFnZ8iV4robS2tJb/AHO7hsjxcu9080nqUqebnF3Y0R5u8FwYlbWJp01uWvQ9TCtwwtWs9715sy9A6M1aj/lYB2vP4ae9V06rzWY35WT2uJ+zQul0CoxQc/5nntDQB57S89r13tdMeAcXtYOEQ3zlTTe3jZS4RWvUrVWxgIR4yf39g9aP2HBgxaym3uY2Vhc4C7Rh4rbresH1qkfO4Y5NsMN4CyRw3Z+C9Cn/BdR5VX/ALJW5slUX9YJNW2Gaa87sRihdB+98FcoDhMC6hjHeqPq6F7t3+EBbzAtilE96Kcd6FSASgKNx70G0gAcrlQ4qFARRT1mogO63V4aNvSXFjTdtMfvH9nwjn4LLputXPb7NjRTpZU254e8cXn1dFougVtJeSJcT7z3YDmfsF7DVGoqVAbRhz83uy5D4eePHJcFavClnN7UuXBa5vM9XD4apWVqa2Y8W971yWXM4Opeiznw+tLG5N+I8/lHjyXp9J0mjolMCzGj3WtF3HgMzxPaVyNcdKmtllDrOwLz7o5fMfDmvP6FodbSqhN3H4nuNh2+QCw6KpX+Ou9mPI6emo4b5eGW1N8demQ3XGvamkHZEtYTAY3F31Ee9yXQ1J0UJh9eWtyp5n6jkOGK9BqjUdPRxPvPi73Zb4+ULla76UhssoQ45vxaPp+Y8cOajppT+VhlZc9fkft40/nYyV3y1+Dr6drCjorADAAHVY3ExuG7ibLx+stcVdJds3DThTbeecXcfBZ9E0GrpDi9zurPWqPNhw4n+EeC61GsyjLaIOEOqEdd07vlbwF+K3o4eFJ5fFLwWu858Ri51ln8MOXF67uti9G1C1nWrmXf9tpj+tw93kLrVUqOIiA1l4Y2AwCPPj4iSsrKvWAydiON7zz8007M8JwjNdKhneWb1u1c8+VXLZirLz63x8voPouIbAPPMCTMeKQXAss4wRAO4EeCCs6DHwgX4zKR7QyLWNiOPNaIxZTQcIHDdjf1ywTgYb4i+HBJdE4c7Iahkx8IBJtjKkge14c3GRv3SufpGizcQCMDO7Hmn0nERbOCN8wjqNHHjYYerIDGNG6rnF2yRlYtdG6M0IqBuiVT872M/p6xHJaK4B6uRubY8Fh08Ro7WjAVXeLQR91i4PJN8V4ZnRQaW0/o/HL1O30Bo/vX/S0eZ+yx9NNK2tI2ZsxoHaesfAhdboa3Z0cH5nOJ/wBv9q8zPt9L4Pq/+u1/xXLS+LEzqPhr0Z6ldOOCpU1vk/v6o+i6jo+y0am02hgJ4E9Y+JK8LqN3tNKa4/M6of5ZqeYXsekul7Gi1IxI2R/P1fIleM1FScW13NEkU9gCwvVMTJNoAcscGr06lR/2du/8mmOyq0qUf6q/d+BG3Li4/Eb3zmfMprHTnh5onavIs+tRZw29p3c0KjRoj/8AT/TScfGV6fSw4eCbPG/b1ONl1tLzYpzf8pWae6nRyrntpH/klPp26rmvH8MzHFpgqymtJoq6Uly7Gn5FByEhCXbkUq5mUAqJROwQOUApwSy1MlAVIAUKsqkBFFSiA9/onSCiyg1xAaRY02i+0MY4HGTvzK81rbXVXSDs3a0mzG5883HgshYJBnnnY5xy9Be61LqqjRYHtIcSJ9od0ZfK1ebUjSw3x2u3u1pnsUp18Yuj2rRSz+uu44mpeiZMOr2HyDE/UcuQXpdK02jozADDQB1WNxMbh9/FcTW/SkNltCHH5z7o5D4ueHNcHR9EqVyajndWevVeeqOHE8B4LPoalf467tHlr8m37ijh/l4ZbUuevwaNa66q6QdkS1hMBjbl3OPePDDhmjo6rZSG1Xu4XFJv95GH0i6L/UsotiiDheqR13bw0fA096XEtxxz4zN12whZbMVsrxft59R5dSreW1J7UvBe/l1k0jS3uguIDAOqwCGtHAZc9yotwMWykXugcM5E87bo7/8ACIuAbwHitkklZHNKTk7tlsOdoztfep7YztSIg29Z/lJ2wW8D3hU02mR3+vUblJBrL5AMAjKRe6Fx4DnF4SGugWPbxVtcHNOMHvCAjqxJBGF7RjHrsU25AMAjcUrazn0MfXmr2rd5KEDA+8wOeaA1ZIIgDz5pW3umDvxQ9vr/AApA5tTaFojjvSdLp7TSBESD2jPuJ70ylYHxQh8gx3FQSsjtanrbOhh3ytfPNpK4XQ+lOkg/K1x8Nn7o6FcsD2Ayx7SCOYiRx/Hc/oayH1CcQGjvP6LiqU3ShVfP1/J69Guq9WhH/H0/Bu6b6T1KbJxJcf5RH38FyaejvOiBrASalQuMfKwQJn+JV0ur7VeJ91oHaZd9wtNTWnsHNp7MtYxoMWO0RJPiopRlGjBRWe/XgTiJwniakpuy/jruZkoagqH3i1vifC3iupo3RdnxVHfygDzlc6v0hf8ACxo5kn8LKdaaQ+we88GCP9olXccRLikYxlhIPKLlrs8j03/x6g0X2zzd+IWHSdW6OMHbJ+u/iuMdBrPu4Hm4/kyn0tRuOLmjlJ/CqouOcqpdzUso0UFpWiCCWuDiLnC7czbMb8x44A5drRNTmm9rtuYNxsxINjnuKzaNobTVdQdYy4MduIyO8EerraFaNnnexzVaErp7Nr5b9bzCHKFFpFA03FjxDh6nklSuhNNXRyNNOzI8qpUKEqSC0JKhVIC1SkqkB0WuTfbv2fZ7R2JnZm3P77u1K2ovc4WTmm0qrsyybW436NoNKn1qxDnZUmnD63Cw5BBpOnueRtQGizWizGjCw5ZrNtRfw47kL8zJJgWVFDO7zetxeVS62Y5Lz63x8voW59zygbsrptOrfgcRuhIYe5McyL+HkFcyNPtJPr1gs9c34ZcVQn3pMxh+iImRPrigA2rjxHKbqbUH13pdWQ3ans4eroG1JvnGHrsUg0GpfgMt+KFtQhw8RlG9RlxI7lZwk5eCA0F3hGdkqs+84AeKXSqTBkyJgcEe1tXHdx+ygCXOk8scEwHwSnAjgliTBMjcpA6s64vb7oXvNt4U25G7elkzwQBud+q0aLpfsn7QEgiHcuHFYgZi54IhUngolFSVnuLQnKElKO9AaZFTSpFw5zY4i32W12qxUe57nOuSbQOWM5LHSIbUa7cRPLPwVOfpE9XbIyLRII5gLCcJKyi7WR20qkJJucbtu9kO07VBZ1gZb4j8p+h66IGzUEjJzR5geYXPdqyu677DfUeB/uKWaGwY9oxx3NlwHbGPJRsRmtmTu/oVlKdOW3Ti4rkze/XZN9gR9X6LO/XVTLZb2SfFZS7eBG8WTqNR9Mk0zAI3AkRzFsclbooL+pn+5qN5y7tIaK2kvFvaEbwCB3gBaNfP2NJ2xj1H9oA/4rBX0p7/AHnuPMkputXT7L/ws+6lQtNZLju7CXU2oPN708+33Or0mYHNbUGUA8WnDx81xK9IgA4tdgfsdxC7nv6OBvpjvA/IWDUsPa+m7A3Hl+FlRk4Q6n4G1eCqVE/8l4nO2lSutSLSWnIwfzyKGV2J3OBqzsyEqlcqkIJKpRRAbgE3agb+CSCrDlBJpLresULfVkpjrz3og5AMeYHkExlSRH+QsxddW0yZ70INOznN98ZxHrhmid7vqSksrKOfee5QAyJHmNyyFsH9Fo2rgoKtypQLY6ybTdI3bwsoxRzccPJAE9ox+ysG334oXlATe/ooA2O39ynq4S+O7yRB0oCiglFUxS3XQFFWCiLULgpBQQz2K1HBALqDNBTxR1gha1AMFkJdmLEbrIkt6WANR85Cd4t4YdyfrE/uxuptWZxTNMPufQ1VazRpH+L7Du6ud+ybyXL1E+KreII8J+y6Orv3beS5Gqj+1ZzPkVzRV1U1zO2pk6T1wOhr9gbUa6LOEEb4/Q+C5Zona2QC45RmMjyhdTX75a3gfssD9JcGNDTEggxidmwvjhCvRb2EZV1HpJX6xn+kaz96+D8jILu04BZqz2k9QEDcTJ5plDQHOubDjito0OmGkHd7xyVttRebuVVKUlkrL679dxy5UQqLY5jYeGKMJcIuSAZgEPmrAQjxUAOc0xuEpRNkbTaPBAC8d6Yy4lCRzR7Vo8EBU2QHxRA24oXdqAtgm6JAHZK28cd2RQgrZ34og5D3qAwhIZ9XSmtGJxVh2/FUUBbOKuUO0hDkBDfHsUB3qFAgCJQEzipzVFSQWDe+SjihChKAooSURQlALcj0rEfSEJVEKLFk8rHoNDEUgf4J8FxNW/vG9vkV2tF0hrqBAPWawyM7DHiFyNVjr9hXLTulO56FZqTpW1uH61fYc/ss9CtstBgHrHyCZrQ+72pbKBcxoaMS48Ny1jbYVzCpfpHbeNqaztYX4rKA+ocyfAfhbhqm13X8Fhr09kxIPLFIOH9StRVN89xtbqgxdw7v1VqqOnuDQInioqPpeZdSw/Ji2lWEuUUroOQMG8qs0MqeaAYSrGMoJUJQDdq6E4+rJfmiBQBBU510BKpAMIvKIeXkltO9XKANxQkIVQO9AT7Ii5AQqCANyAqA71EBbnISqBVBSQQqlcKkBCoVAogKlUQoqlAUQorUQFAwm6JVDXScIhJlHRp7TmtlrZIG06zWyYkwCYGOChq6sWjJxd0adMpl5GyJsTIwAzJOAHEroUNHNOix9nyHSKZ2y3ZM9fZs218cF6l+oaOh6Xo+hyagqO9npD6jGljn12AUXUwZ/ZtLjDsSWv3Qn6XoNChSaJik9j9HrFoi+iGoKj4HxF3siJxLgM4ObirKLNo1XtOa3nzvSNPe+wsNwxSxo4HvmOAu7uy7V6xlXVbAQ01ZhvW615naHuyADGGUxdJq09Vy6H1SJEEbUxtGT1mxMRAPfmZStklYrKV827s82K7BhTHaTKiPXDaIrPGjGoaMjYNSNuIEzAAxnIWhRW2UV6R6SF7ahqKKKxQv2im2oogLNRX7VRRAVtqzVUUQFe1VbaiiAv2qsVVFEBXtOCr2iiiAntFNtRRATbVe0UUQFbam2oogK21NtRRATbVbaiiAm0q2lFEBRcptKKICpULlFEB6nQek1I6OxmlMfUfo9qGydnapu/6VQ/I0gEZ2ERC89pGsHvBFmtJnZaIGM3zd2kq1EBllSVFEBNpRRRAf/9k=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9" name="AutoShape 7" descr="data:image/jpeg;base64,/9j/4AAQSkZJRgABAQAAAQABAAD/2wCEAAkGBxQTEhUUExQVFhUXGBcbGBgXGBwXGBgYFRocGB0YHBwYHCggGBolHBgaITEhJSkrLi4uGh8zODMsNygtLisBCgoKDg0OGhAQGjAkICQrLDAyMC0sLCwsLC0uLiwsLDEsLS80LDQsLCwsLCwsLCwtLCwsLSwsLSwsMCwsLCwtLP/AABEIALcBEwMBIgACEQEDEQH/xAAbAAACAwEBAQAAAAAAAAAAAAACAwABBAUGB//EAEEQAAEDAgIGBwcBBwMEAwAAAAEAAhEDITFBBAUSUWFxBiKBkaGx8BMyQlJywdHhIzNigpLC8RSy0kNTc6IWJET/xAAaAQEAAwEBAQAAAAAAAAAAAAAAAQIDBAUG/8QANREAAgECAwQIBQQCAwAAAAAAAAECAxEEIfASMUFRE3GBkaGxwdEiI2Hh8QUUMkJSYiQzkv/aAAwDAQACEQMRAD8A+VNxsVNm/neDdCXW+/JOyGR+6ggKk2/HDHzRtcJib+rIHO6tu/7odrLDC9svXgVBI17bnC+ORy8FdNtxvHGTdW24E4nzRFvVJHq9yhBGv60Tfw5YYqni5wvxg2t22QPcAI7Jtj6yWn2NUNM0nSMZsbXnj2KG0i8ac5fxTfUhYZBEkWgi8m+HgVb6omJv4ZLpas1UJLqxBIwbkCcyc+Sqjq9n7OWg7IgmMTGe9ZOvFHo0/wBIxE4pvK/M5rmCZkSeMYTgh2QCMLYRjyjcuvpei0ySQNnK1r4zzC5goPMnZ92TJ+IjdGKtCtGRliP02tRdrbXULqC8TBOG7tUIM7jhe3aO9HSeAIN95MYk+vBaKNAbJLrxInePXktbnnmVrcN2IvJt+qZXqRnBOHDmmP0hokRLpsMSTkAAg/07w0Gs9tIHDaG1UPJjb98KkppbzSFOU9y9u8W98XtOFzvvOCoOykRjiJyPn5rPWr0RYNqVOL3bHgwYdqpmlA39gY3tc84c5BTa+j8Pct0XDaXj7G2tVuJMT4cTbBVXdhhbebGezggpPET1iJvtAAtnAH84GDmroNxzjDuwVk0zOScXZiwy0Ei/HPNHVqC0kj1jyU9jPrJZ2yJm5x5RkpKja7hGVt/HsSSLRIvx7Eyk03zzHbl63qMbfy5IAKjov/lC/AcFV+Z3WsApTxOYxQkFw5d6jiB6xRJJmfIckAT8EmOXf3Ihj48lakAOsOSW7BESgzQAlUjKBAUrVKIDpbJUxkYbyow3++9EBf1ioAxlzGY8U1tI4fayCgL439TzTKbutHjvnJQCOOLcDBk7u3LFX7cA7PxZGMeHEoa5ib8xfEfoMF0dW6ra0NqOMvxF+q3ay4mCLqk5qCuzrwmEniZ7Me1itWaCXPD6ghrbBpGOWG7LsXfi8uxISGktHWIInEZdia58i5xwOS4KlRyeZ9hg8HDDw2YgUzs7QNxksxfsi2KMtLiZwtwwlIIG1Hed3BVN2uQVCiT1ndgyhaHgQmOd2Ll6QHFx61t2Bjiq72aP5cd1zFpVQNJwF5Hbe/fPGUXsXBgdWcKLMpEvcP4WDzOCyv1uxh2qTQ+p/wBx4s36G/c3SdB1fX0p+1c/NUebD88h4LvcpbN38K5vf2ffuPh5U4Oq9n4227Jbu22/sy+o12uAwbNBvs99Rx2qp7cG8gtOruj1at1nywH4nyXHsx747V6PVeoaOjjbdDnC5e6wHEZN8TxWPWnSprZbRG0fnPujkM1yLESm9nDx7Xrz7jteFjTipYqXVFfb07zXS1Lo1AbTot8VQg9wNh2Bc3T+kdIWptc/j7rfG/guXR0XSNLdtXd/E6zBw/QCV39D6J0miahLz/S3uF+8qso06bvWltPlr7GlOpWqK2Ggox5vXucbQdZvrVRTLQGvDgYkkWJBn6gEnQGucxzhBLD1m7gcxvz7l6WlptAVadGkWkk4MwEAm5FsAvP9F3//AGHjJzXE9jhHmVrCq1GUoxtZJ27zCvRUpQjOe022rrhkrdz8xTXRiZBPd+AjqUo48t/rPJANEPtatIG7SSG/M0XgH5oI5+YurCx8suK7YyUtx5M6coOz1Ypx2cb3sOaW60yZk91vBOrcOw+dplIeMj249/DFXKFweaB7iMfR+6N7+3gpUiMeX+EAmYkkzw3KyPXrFWRx8N6p7rb4yQkW9sSfX6oCYk44WTqlx6xSSPUIASluRuwQOUgWTn4KSoQqQFKK1EB0HYXwT2tsLX+6pjeKJ15BmB4lVAVQdW1vwFYfaDhA527PUDeowyYvbA7wnNYd/bZAA1m25jXSbdaMYHbvhdhpaxsDq4RjED7rBqekCXuxcLcALE+PkFrdorg73iBmMe5cVeV5WPqv0ihsUdu2cvII1MxZCdKdECXXm2Hrgns0EZk8skbaBGLrcr9hXNtI9tQmzLRD3nrENGUXldDYAFkwgREWXOZpIaTTJuMJxI38Uee4lKNO21x4j9I0lrGlziABnzsvLax0p2kVdiiHEYQPi48ua6Gm06mkdUsLaYMyMTlnYZrv6vGj6LRDwQ1pzPvOO7eTjbJW6RUldK8uR4eJxP7yUqcJpQW98X9jn6m6IAQ6udo/IDb+Y/FlYQOa6utNdUtHGwILgLMbYDnk0ePBee1t0pfUltKabN/xkcx7vZfih1P0aqVYc+WMN5PvO5D7lHRlL5mJlZctfk4o4iMPlYON3z165GbS9OraU8Nu69qbcBx/Urvap6KgQ6uZPyDAcznyw5rs0qVDRKeTG5k4uPm48AvMa56VPfLaMsb83xnl8vieSKpUrfBQWzHnr8h0aVD5mJltS5a9cjv6015R0cbOLgLMblzyaF4/TNZ19KdsCSDgxmHbv5nwU0XU5IDqzjTabgY1H8QMhf3j3Ld/qABsUm7FM2Me8ThLnYnyW9HDwp/wzfN7tauc2Jxc6n83sx/xW99f37Eyaj0FtKq5zng1KdOo/ZbdrIbBl2butgMEnoY2dIPCm7zb+UVAllHSnk/CymD9brjuhaegVGalV25oH9Rn+1RWbVOrJu+5a7xh7SqUUlbe9f8Akza0OxrBpGbqf/sAw+Cmt6Xs67gBZ42xzvLfA94Va/dOn2yfRH+0/dbemzNn2TxiHOHkfsopyalSXOP3LVYKcKz5Sv42ZzKB97dx3/ZRrfFLrt2Sdm+7kbg9yWSBJF737sV3rPM8lqzsXETvJ9eu1AzE7jv3prktxi+P5QgBrlRxO890ZK3ECSLnMKbUZ9n+VJIAN/NQlRzs0p1pOaABz7pRddGUDlIKKqVR8VYKAuFFIUQHXo44QMimbF8/CJ9XSWybETOXIrWT1bxxOXNVJAotjfzgYcIRh2NrZHifQRvBLYPdvAQlsi9xhHLt9W3IQadXUpYS61yWx54DNdHRdJBByIx/K5era5/dgiW5xJg5A4Yp9bRj7wJ2t68+qvidz7P9On8iDhnlmdWbBLc7rBc+lrJw/eNER7w/CazTmQTPrhvWDgz1YV6b426zbtJNXRWPu74RM5gDErLp2tKdMTMk4AXyns58V5/Rdd1/aksG1tm1O5tuAHBXhQnJNrI8n9axlJUehTvJ27OJ7Whrak7q02lwEDaItugTcrka11I4F5cXFhLsbgXkbO7EiMDbtfoGg6SGEEUqYPwgOJHMh8Sh0nW9WiBTq1SAfdB2HtAHAtkZY96ijaM/lv1PmqmFrwhtzWRv1F0fpUhtOG1UGbohv0jDC8mTyVa36UMpy2lFR+/4R2/FyClbRjX0czUjGIMTGAIzbeIXC0LVjAA6qdskSKbDvHxOGHIJClCpNyqNy+mvsdMMbJUlCklHm9fd8jMGV9LeXE7UYud1WMHPAcrlbqFBlEjYHtHZ1HCzfoabdp7Foq1y5sAhrR7oaIaO7zXPEtAEQARbmYOf6L0FBtWeS5L11brOCVZJ3jm+b39nLr39Q3SnbR2pJJ+LExxlKqM2RnygRw8k7RxAIAxuB643SNMqwwxF8I3+rLRHO8wdYP2dFpNzqvfUPJvUb4XXoOglCKDn/O8xyaI89pea6SmKraYPVpU2M7QJJ53C9vqZgo6LTm2zT2ncJG0fMry8ZL/jr/Z39fY93BQ/5L/0Vu3d7njdJd7TWFv++0f0OA/tXY6eN/ZU/r/tK43RoGppjHH5nvPc4+ZC6/T59qTeLj3AD7rSatiaUOS9/Yzpu+ErT5v1XucWozqsO9jN02aBnyWdw5+GC11BAp/+Kn5E/dZHXm+OML0IZo8mplJlufwk/YoCfVpB8kNx+YxS7zO/8KxQuozifDtUytc7kTTfKyURBzv5ISE87svNLf6wRAXlU9SBTigKtwQoCirVFQIApUUUQHUoulNL5kEdUeJWdjtkkuw8k3R6L6r9mm0uOZmw4k4D9FWTSV2WjFydlvDOkgSDEYjwTxo3VD67jSp5D/qP4Nbu4n9Up2kUtH9yK1b5zemz6R8R4/4WPR9GraVUMS9x95zsBzOQ4DsCxcm1fcub9OXW+46I0oxdrbUuS3dvPqXfwHaVrYkbFEeypzg09Zx3udiTy8V39GdU9mHVWFhOJMAXwgSSORgrdqbo9TodZ0PqfMcG/SMueKxa76UtbLKMPdgXm7Ry+Y+HNcEqqqy2KMb/AF16nt4ZzwadWvO1/wCv29gaj2gEmI4pOk1qdIbTiBbt5ALh6u1dW0lxDZInrOJOwP14DwXr9WdG6VHrO67/AJnZcgcOdzxVqvR0cpO75I6qP6hWxGcKdlzftxOBS1PU0t4eQaVKLbXvHiG8d58V6fRNBoaKwkbLR8T3G55n7Ln616Tspy2kNt2/4R259nevNFtfS3ySXRiT1WM+zbdqjo6tZfG9mGtZnDPE0aM24LbqPjr07zra36WEy2gIHzkX7AcOZXL0LVb6n7So7YYT777l/wBIN388F09B1fTpQ6BVdjtH923i1vxRvKfpDi4yb8SZHMDCBwXXSpqCtTVlz4vX17jzK9d1HtVXtPkty19O8AvDAKdN0MbbrXdPOOqDuBWCsCxxjt7fJNpVJILQNnMzcxmN33Tq3WHzNvcHLAi2MLZQS3HFKW07sRo+lNsMAcRunCE6sBYA25m3EbpWDS9FOLMuNuxJ0fTyYzjHfCsVOlUsQ0RfHlu9cUvQ6YdXpNGG3J5N6/jHikVNNmCRbnhvBTNCrQ6tUHwUnwZ+J0Bv3VKr+B2N8PFOrG+6/gs2YXO9vpO/2lWB9LnR4NXvOlFfY0WrxGz/AFnZ8iV4robS2tJb/AHO7hsjxcu9080nqUqebnF3Y0R5u8FwYlbWJp01uWvQ9TCtwwtWs9715sy9A6M1aj/lYB2vP4ae9V06rzWY35WT2uJ+zQul0CoxQc/5nntDQB57S89r13tdMeAcXtYOEQ3zlTTe3jZS4RWvUrVWxgIR4yf39g9aP2HBgxaym3uY2Vhc4C7Rh4rbresH1qkfO4Y5NsMN4CyRw3Z+C9Cn/BdR5VX/ALJW5slUX9YJNW2Gaa87sRihdB+98FcoDhMC6hjHeqPq6F7t3+EBbzAtilE96Kcd6FSASgKNx70G0gAcrlQ4qFARRT1mogO63V4aNvSXFjTdtMfvH9nwjn4LLputXPb7NjRTpZU254e8cXn1dFougVtJeSJcT7z3YDmfsF7DVGoqVAbRhz83uy5D4eePHJcFavClnN7UuXBa5vM9XD4apWVqa2Y8W971yWXM4Opeiznw+tLG5N+I8/lHjyXp9J0mjolMCzGj3WtF3HgMzxPaVyNcdKmtllDrOwLz7o5fMfDmvP6FodbSqhN3H4nuNh2+QCw6KpX+Ou9mPI6emo4b5eGW1N8demQ3XGvamkHZEtYTAY3F31Ee9yXQ1J0UJh9eWtyp5n6jkOGK9BqjUdPRxPvPi73Zb4+ULla76UhssoQ45vxaPp+Y8cOajppT+VhlZc9fkft40/nYyV3y1+Dr6drCjorADAAHVY3ExuG7ibLx+stcVdJds3DThTbeecXcfBZ9E0GrpDi9zurPWqPNhw4n+EeC61GsyjLaIOEOqEdd07vlbwF+K3o4eFJ5fFLwWu858Ri51ln8MOXF67uti9G1C1nWrmXf9tpj+tw93kLrVUqOIiA1l4Y2AwCPPj4iSsrKvWAydiON7zz8007M8JwjNdKhneWb1u1c8+VXLZirLz63x8voPouIbAPPMCTMeKQXAss4wRAO4EeCCs6DHwgX4zKR7QyLWNiOPNaIxZTQcIHDdjf1ywTgYb4i+HBJdE4c7Iahkx8IBJtjKkge14c3GRv3SufpGizcQCMDO7Hmn0nERbOCN8wjqNHHjYYerIDGNG6rnF2yRlYtdG6M0IqBuiVT872M/p6xHJaK4B6uRubY8Fh08Ro7WjAVXeLQR91i4PJN8V4ZnRQaW0/o/HL1O30Bo/vX/S0eZ+yx9NNK2tI2ZsxoHaesfAhdboa3Z0cH5nOJ/wBv9q8zPt9L4Pq/+u1/xXLS+LEzqPhr0Z6ldOOCpU1vk/v6o+i6jo+y0am02hgJ4E9Y+JK8LqN3tNKa4/M6of5ZqeYXsekul7Gi1IxI2R/P1fIleM1FScW13NEkU9gCwvVMTJNoAcscGr06lR/2du/8mmOyq0qUf6q/d+BG3Li4/Eb3zmfMprHTnh5onavIs+tRZw29p3c0KjRoj/8AT/TScfGV6fSw4eCbPG/b1ONl1tLzYpzf8pWae6nRyrntpH/klPp26rmvH8MzHFpgqymtJoq6Uly7Gn5FByEhCXbkUq5mUAqJROwQOUApwSy1MlAVIAUKsqkBFFSiA9/onSCiyg1xAaRY02i+0MY4HGTvzK81rbXVXSDs3a0mzG5883HgshYJBnnnY5xy9Be61LqqjRYHtIcSJ9od0ZfK1ebUjSw3x2u3u1pnsUp18Yuj2rRSz+uu44mpeiZMOr2HyDE/UcuQXpdK02jozADDQB1WNxMbh9/FcTW/SkNltCHH5z7o5D4ueHNcHR9EqVyajndWevVeeqOHE8B4LPoalf467tHlr8m37ijh/l4ZbUuevwaNa66q6QdkS1hMBjbl3OPePDDhmjo6rZSG1Xu4XFJv95GH0i6L/UsotiiDheqR13bw0fA096XEtxxz4zN12whZbMVsrxft59R5dSreW1J7UvBe/l1k0jS3uguIDAOqwCGtHAZc9yotwMWykXugcM5E87bo7/8ACIuAbwHitkklZHNKTk7tlsOdoztfep7YztSIg29Z/lJ2wW8D3hU02mR3+vUblJBrL5AMAjKRe6Fx4DnF4SGugWPbxVtcHNOMHvCAjqxJBGF7RjHrsU25AMAjcUrazn0MfXmr2rd5KEDA+8wOeaA1ZIIgDz5pW3umDvxQ9vr/AApA5tTaFojjvSdLp7TSBESD2jPuJ70ylYHxQh8gx3FQSsjtanrbOhh3ytfPNpK4XQ+lOkg/K1x8Nn7o6FcsD2Ayx7SCOYiRx/Hc/oayH1CcQGjvP6LiqU3ShVfP1/J69Guq9WhH/H0/Bu6b6T1KbJxJcf5RH38FyaejvOiBrASalQuMfKwQJn+JV0ur7VeJ91oHaZd9wtNTWnsHNp7MtYxoMWO0RJPiopRlGjBRWe/XgTiJwniakpuy/jruZkoagqH3i1vifC3iupo3RdnxVHfygDzlc6v0hf8ACxo5kn8LKdaaQ+we88GCP9olXccRLikYxlhIPKLlrs8j03/x6g0X2zzd+IWHSdW6OMHbJ+u/iuMdBrPu4Hm4/kyn0tRuOLmjlJ/CqouOcqpdzUso0UFpWiCCWuDiLnC7czbMb8x44A5drRNTmm9rtuYNxsxINjnuKzaNobTVdQdYy4MduIyO8EerraFaNnnexzVaErp7Nr5b9bzCHKFFpFA03FjxDh6nklSuhNNXRyNNOzI8qpUKEqSC0JKhVIC1SkqkB0WuTfbv2fZ7R2JnZm3P77u1K2ovc4WTmm0qrsyybW436NoNKn1qxDnZUmnD63Cw5BBpOnueRtQGizWizGjCw5ZrNtRfw47kL8zJJgWVFDO7zetxeVS62Y5Lz63x8voW59zygbsrptOrfgcRuhIYe5McyL+HkFcyNPtJPr1gs9c34ZcVQn3pMxh+iImRPrigA2rjxHKbqbUH13pdWQ3ans4eroG1JvnGHrsUg0GpfgMt+KFtQhw8RlG9RlxI7lZwk5eCA0F3hGdkqs+84AeKXSqTBkyJgcEe1tXHdx+ygCXOk8scEwHwSnAjgliTBMjcpA6s64vb7oXvNt4U25G7elkzwQBud+q0aLpfsn7QEgiHcuHFYgZi54IhUngolFSVnuLQnKElKO9AaZFTSpFw5zY4i32W12qxUe57nOuSbQOWM5LHSIbUa7cRPLPwVOfpE9XbIyLRII5gLCcJKyi7WR20qkJJucbtu9kO07VBZ1gZb4j8p+h66IGzUEjJzR5geYXPdqyu677DfUeB/uKWaGwY9oxx3NlwHbGPJRsRmtmTu/oVlKdOW3Ti4rkze/XZN9gR9X6LO/XVTLZb2SfFZS7eBG8WTqNR9Mk0zAI3AkRzFsclbooL+pn+5qN5y7tIaK2kvFvaEbwCB3gBaNfP2NJ2xj1H9oA/4rBX0p7/AHnuPMkputXT7L/ws+6lQtNZLju7CXU2oPN708+33Or0mYHNbUGUA8WnDx81xK9IgA4tdgfsdxC7nv6OBvpjvA/IWDUsPa+m7A3Hl+FlRk4Q6n4G1eCqVE/8l4nO2lSutSLSWnIwfzyKGV2J3OBqzsyEqlcqkIJKpRRAbgE3agb+CSCrDlBJpLresULfVkpjrz3og5AMeYHkExlSRH+QsxddW0yZ70INOznN98ZxHrhmid7vqSksrKOfee5QAyJHmNyyFsH9Fo2rgoKtypQLY6ybTdI3bwsoxRzccPJAE9ox+ysG334oXlATe/ooA2O39ynq4S+O7yRB0oCiglFUxS3XQFFWCiLULgpBQQz2K1HBALqDNBTxR1gha1AMFkJdmLEbrIkt6WANR85Cd4t4YdyfrE/uxuptWZxTNMPufQ1VazRpH+L7Du6ud+ybyXL1E+KreII8J+y6Orv3beS5Gqj+1ZzPkVzRV1U1zO2pk6T1wOhr9gbUa6LOEEb4/Q+C5Zona2QC45RmMjyhdTX75a3gfssD9JcGNDTEggxidmwvjhCvRb2EZV1HpJX6xn+kaz96+D8jILu04BZqz2k9QEDcTJ5plDQHOubDjito0OmGkHd7xyVttRebuVVKUlkrL679dxy5UQqLY5jYeGKMJcIuSAZgEPmrAQjxUAOc0xuEpRNkbTaPBAC8d6Yy4lCRzR7Vo8EBU2QHxRA24oXdqAtgm6JAHZK28cd2RQgrZ34og5D3qAwhIZ9XSmtGJxVh2/FUUBbOKuUO0hDkBDfHsUB3qFAgCJQEzipzVFSQWDe+SjihChKAooSURQlALcj0rEfSEJVEKLFk8rHoNDEUgf4J8FxNW/vG9vkV2tF0hrqBAPWawyM7DHiFyNVjr9hXLTulO56FZqTpW1uH61fYc/ss9CtstBgHrHyCZrQ+72pbKBcxoaMS48Ny1jbYVzCpfpHbeNqaztYX4rKA+ocyfAfhbhqm13X8Fhr09kxIPLFIOH9StRVN89xtbqgxdw7v1VqqOnuDQInioqPpeZdSw/Ji2lWEuUUroOQMG8qs0MqeaAYSrGMoJUJQDdq6E4+rJfmiBQBBU510BKpAMIvKIeXkltO9XKANxQkIVQO9AT7Ii5AQqCANyAqA71EBbnISqBVBSQQqlcKkBCoVAogKlUQoqlAUQorUQFAwm6JVDXScIhJlHRp7TmtlrZIG06zWyYkwCYGOChq6sWjJxd0adMpl5GyJsTIwAzJOAHEroUNHNOix9nyHSKZ2y3ZM9fZs218cF6l+oaOh6Xo+hyagqO9npD6jGljn12AUXUwZ/ZtLjDsSWv3Qn6XoNChSaJik9j9HrFoi+iGoKj4HxF3siJxLgM4ObirKLNo1XtOa3nzvSNPe+wsNwxSxo4HvmOAu7uy7V6xlXVbAQ01ZhvW615naHuyADGGUxdJq09Vy6H1SJEEbUxtGT1mxMRAPfmZStklYrKV827s82K7BhTHaTKiPXDaIrPGjGoaMjYNSNuIEzAAxnIWhRW2UV6R6SF7ahqKKKxQv2im2oogLNRX7VRRAVtqzVUUQFe1VbaiiAv2qsVVFEBXtOCr2iiiAntFNtRRATbVe0UUQFbam2oogK21NtRRATbVbaiiAm0q2lFEBRcptKKICpULlFEB6nQek1I6OxmlMfUfo9qGydnapu/6VQ/I0gEZ2ERC89pGsHvBFmtJnZaIGM3zd2kq1EBllSVFEBNpRRRAf/9k=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1" name="AutoShape 9" descr="data:image/jpeg;base64,/9j/4AAQSkZJRgABAQAAAQABAAD/2wCEAAkGBxQTEhUUExQVFhUXGBcbGBgXGBwXGBgYFRocGB0YHBwYHCggGBolHBgaITEhJSkrLi4uGh8zODMsNygtLisBCgoKDg0OGhAQGjAkICQrLDAyMC0sLCwsLC0uLiwsLDEsLS80LDQsLCwsLCwsLCwtLCwsLSwsLSwsMCwsLCwtLP/AABEIALcBEwMBIgACEQEDEQH/xAAbAAACAwEBAQAAAAAAAAAAAAACAwABBAUGB//EAEEQAAEDAgIGBwcBBwMEAwAAAAEAAhEDITFBBAUSUWFxBiKBkaGx8BMyQlJywdHhIzNigpLC8RSy0kNTc6IWJET/xAAaAQEAAwEBAQAAAAAAAAAAAAAAAQIDBAUG/8QANREAAgECAwQIBQQCAwAAAAAAAAECAxEEIfASMUFRE3GBkaGxwdEiI2Hh8QUUMkJSYiQzkv/aAAwDAQACEQMRAD8A+VNxsVNm/neDdCXW+/JOyGR+6ggKk2/HDHzRtcJib+rIHO6tu/7odrLDC9svXgVBI17bnC+ORy8FdNtxvHGTdW24E4nzRFvVJHq9yhBGv60Tfw5YYqni5wvxg2t22QPcAI7Jtj6yWn2NUNM0nSMZsbXnj2KG0i8ac5fxTfUhYZBEkWgi8m+HgVb6omJv4ZLpas1UJLqxBIwbkCcyc+Sqjq9n7OWg7IgmMTGe9ZOvFHo0/wBIxE4pvK/M5rmCZkSeMYTgh2QCMLYRjyjcuvpei0ySQNnK1r4zzC5goPMnZ92TJ+IjdGKtCtGRliP02tRdrbXULqC8TBOG7tUIM7jhe3aO9HSeAIN95MYk+vBaKNAbJLrxInePXktbnnmVrcN2IvJt+qZXqRnBOHDmmP0hokRLpsMSTkAAg/07w0Gs9tIHDaG1UPJjb98KkppbzSFOU9y9u8W98XtOFzvvOCoOykRjiJyPn5rPWr0RYNqVOL3bHgwYdqpmlA39gY3tc84c5BTa+j8Pct0XDaXj7G2tVuJMT4cTbBVXdhhbebGezggpPET1iJvtAAtnAH84GDmroNxzjDuwVk0zOScXZiwy0Ei/HPNHVqC0kj1jyU9jPrJZ2yJm5x5RkpKja7hGVt/HsSSLRIvx7Eyk03zzHbl63qMbfy5IAKjov/lC/AcFV+Z3WsApTxOYxQkFw5d6jiB6xRJJmfIckAT8EmOXf3Ihj48lakAOsOSW7BESgzQAlUjKBAUrVKIDpbJUxkYbyow3++9EBf1ioAxlzGY8U1tI4fayCgL439TzTKbutHjvnJQCOOLcDBk7u3LFX7cA7PxZGMeHEoa5ib8xfEfoMF0dW6ra0NqOMvxF+q3ay4mCLqk5qCuzrwmEniZ7Me1itWaCXPD6ghrbBpGOWG7LsXfi8uxISGktHWIInEZdia58i5xwOS4KlRyeZ9hg8HDDw2YgUzs7QNxksxfsi2KMtLiZwtwwlIIG1Hed3BVN2uQVCiT1ndgyhaHgQmOd2Ll6QHFx61t2Bjiq72aP5cd1zFpVQNJwF5Hbe/fPGUXsXBgdWcKLMpEvcP4WDzOCyv1uxh2qTQ+p/wBx4s36G/c3SdB1fX0p+1c/NUebD88h4LvcpbN38K5vf2ffuPh5U4Oq9n4227Jbu22/sy+o12uAwbNBvs99Rx2qp7cG8gtOruj1at1nywH4nyXHsx747V6PVeoaOjjbdDnC5e6wHEZN8TxWPWnSprZbRG0fnPujkM1yLESm9nDx7Xrz7jteFjTipYqXVFfb07zXS1Lo1AbTot8VQg9wNh2Bc3T+kdIWptc/j7rfG/guXR0XSNLdtXd/E6zBw/QCV39D6J0miahLz/S3uF+8qso06bvWltPlr7GlOpWqK2Ggox5vXucbQdZvrVRTLQGvDgYkkWJBn6gEnQGucxzhBLD1m7gcxvz7l6WlptAVadGkWkk4MwEAm5FsAvP9F3//AGHjJzXE9jhHmVrCq1GUoxtZJ27zCvRUpQjOe022rrhkrdz8xTXRiZBPd+AjqUo48t/rPJANEPtatIG7SSG/M0XgH5oI5+YurCx8suK7YyUtx5M6coOz1Ypx2cb3sOaW60yZk91vBOrcOw+dplIeMj249/DFXKFweaB7iMfR+6N7+3gpUiMeX+EAmYkkzw3KyPXrFWRx8N6p7rb4yQkW9sSfX6oCYk44WTqlx6xSSPUIASluRuwQOUgWTn4KSoQqQFKK1EB0HYXwT2tsLX+6pjeKJ15BmB4lVAVQdW1vwFYfaDhA527PUDeowyYvbA7wnNYd/bZAA1m25jXSbdaMYHbvhdhpaxsDq4RjED7rBqekCXuxcLcALE+PkFrdorg73iBmMe5cVeV5WPqv0ihsUdu2cvII1MxZCdKdECXXm2Hrgns0EZk8skbaBGLrcr9hXNtI9tQmzLRD3nrENGUXldDYAFkwgREWXOZpIaTTJuMJxI38Uee4lKNO21x4j9I0lrGlziABnzsvLax0p2kVdiiHEYQPi48ua6Gm06mkdUsLaYMyMTlnYZrv6vGj6LRDwQ1pzPvOO7eTjbJW6RUldK8uR4eJxP7yUqcJpQW98X9jn6m6IAQ6udo/IDb+Y/FlYQOa6utNdUtHGwILgLMbYDnk0ePBee1t0pfUltKabN/xkcx7vZfih1P0aqVYc+WMN5PvO5D7lHRlL5mJlZctfk4o4iMPlYON3z165GbS9OraU8Nu69qbcBx/Urvap6KgQ6uZPyDAcznyw5rs0qVDRKeTG5k4uPm48AvMa56VPfLaMsb83xnl8vieSKpUrfBQWzHnr8h0aVD5mJltS5a9cjv6015R0cbOLgLMblzyaF4/TNZ19KdsCSDgxmHbv5nwU0XU5IDqzjTabgY1H8QMhf3j3Ld/qABsUm7FM2Me8ThLnYnyW9HDwp/wzfN7tauc2Jxc6n83sx/xW99f37Eyaj0FtKq5zng1KdOo/ZbdrIbBl2butgMEnoY2dIPCm7zb+UVAllHSnk/CymD9brjuhaegVGalV25oH9Rn+1RWbVOrJu+5a7xh7SqUUlbe9f8Akza0OxrBpGbqf/sAw+Cmt6Xs67gBZ42xzvLfA94Va/dOn2yfRH+0/dbemzNn2TxiHOHkfsopyalSXOP3LVYKcKz5Sv42ZzKB97dx3/ZRrfFLrt2Sdm+7kbg9yWSBJF737sV3rPM8lqzsXETvJ9eu1AzE7jv3prktxi+P5QgBrlRxO890ZK3ECSLnMKbUZ9n+VJIAN/NQlRzs0p1pOaABz7pRddGUDlIKKqVR8VYKAuFFIUQHXo44QMimbF8/CJ9XSWybETOXIrWT1bxxOXNVJAotjfzgYcIRh2NrZHifQRvBLYPdvAQlsi9xhHLt9W3IQadXUpYS61yWx54DNdHRdJBByIx/K5era5/dgiW5xJg5A4Yp9bRj7wJ2t68+qvidz7P9On8iDhnlmdWbBLc7rBc+lrJw/eNER7w/CazTmQTPrhvWDgz1YV6b426zbtJNXRWPu74RM5gDErLp2tKdMTMk4AXyns58V5/Rdd1/aksG1tm1O5tuAHBXhQnJNrI8n9axlJUehTvJ27OJ7Whrak7q02lwEDaItugTcrka11I4F5cXFhLsbgXkbO7EiMDbtfoGg6SGEEUqYPwgOJHMh8Sh0nW9WiBTq1SAfdB2HtAHAtkZY96ijaM/lv1PmqmFrwhtzWRv1F0fpUhtOG1UGbohv0jDC8mTyVa36UMpy2lFR+/4R2/FyClbRjX0czUjGIMTGAIzbeIXC0LVjAA6qdskSKbDvHxOGHIJClCpNyqNy+mvsdMMbJUlCklHm9fd8jMGV9LeXE7UYud1WMHPAcrlbqFBlEjYHtHZ1HCzfoabdp7Foq1y5sAhrR7oaIaO7zXPEtAEQARbmYOf6L0FBtWeS5L11brOCVZJ3jm+b39nLr39Q3SnbR2pJJ+LExxlKqM2RnygRw8k7RxAIAxuB643SNMqwwxF8I3+rLRHO8wdYP2dFpNzqvfUPJvUb4XXoOglCKDn/O8xyaI89pea6SmKraYPVpU2M7QJJ53C9vqZgo6LTm2zT2ncJG0fMry8ZL/jr/Z39fY93BQ/5L/0Vu3d7njdJd7TWFv++0f0OA/tXY6eN/ZU/r/tK43RoGppjHH5nvPc4+ZC6/T59qTeLj3AD7rSatiaUOS9/Yzpu+ErT5v1XucWozqsO9jN02aBnyWdw5+GC11BAp/+Kn5E/dZHXm+OML0IZo8mplJlufwk/YoCfVpB8kNx+YxS7zO/8KxQuozifDtUytc7kTTfKyURBzv5ISE87svNLf6wRAXlU9SBTigKtwQoCirVFQIApUUUQHUoulNL5kEdUeJWdjtkkuw8k3R6L6r9mm0uOZmw4k4D9FWTSV2WjFydlvDOkgSDEYjwTxo3VD67jSp5D/qP4Nbu4n9Up2kUtH9yK1b5zemz6R8R4/4WPR9GraVUMS9x95zsBzOQ4DsCxcm1fcub9OXW+46I0oxdrbUuS3dvPqXfwHaVrYkbFEeypzg09Zx3udiTy8V39GdU9mHVWFhOJMAXwgSSORgrdqbo9TodZ0PqfMcG/SMueKxa76UtbLKMPdgXm7Ry+Y+HNcEqqqy2KMb/AF16nt4ZzwadWvO1/wCv29gaj2gEmI4pOk1qdIbTiBbt5ALh6u1dW0lxDZInrOJOwP14DwXr9WdG6VHrO67/AJnZcgcOdzxVqvR0cpO75I6qP6hWxGcKdlzftxOBS1PU0t4eQaVKLbXvHiG8d58V6fRNBoaKwkbLR8T3G55n7Ln616Tspy2kNt2/4R259nevNFtfS3ySXRiT1WM+zbdqjo6tZfG9mGtZnDPE0aM24LbqPjr07zra36WEy2gIHzkX7AcOZXL0LVb6n7So7YYT777l/wBIN388F09B1fTpQ6BVdjtH923i1vxRvKfpDi4yb8SZHMDCBwXXSpqCtTVlz4vX17jzK9d1HtVXtPkty19O8AvDAKdN0MbbrXdPOOqDuBWCsCxxjt7fJNpVJILQNnMzcxmN33Tq3WHzNvcHLAi2MLZQS3HFKW07sRo+lNsMAcRunCE6sBYA25m3EbpWDS9FOLMuNuxJ0fTyYzjHfCsVOlUsQ0RfHlu9cUvQ6YdXpNGG3J5N6/jHikVNNmCRbnhvBTNCrQ6tUHwUnwZ+J0Bv3VKr+B2N8PFOrG+6/gs2YXO9vpO/2lWB9LnR4NXvOlFfY0WrxGz/AFnZ8iV4robS2tJb/AHO7hsjxcu9080nqUqebnF3Y0R5u8FwYlbWJp01uWvQ9TCtwwtWs9715sy9A6M1aj/lYB2vP4ae9V06rzWY35WT2uJ+zQul0CoxQc/5nntDQB57S89r13tdMeAcXtYOEQ3zlTTe3jZS4RWvUrVWxgIR4yf39g9aP2HBgxaym3uY2Vhc4C7Rh4rbresH1qkfO4Y5NsMN4CyRw3Z+C9Cn/BdR5VX/ALJW5slUX9YJNW2Gaa87sRihdB+98FcoDhMC6hjHeqPq6F7t3+EBbzAtilE96Kcd6FSASgKNx70G0gAcrlQ4qFARRT1mogO63V4aNvSXFjTdtMfvH9nwjn4LLputXPb7NjRTpZU254e8cXn1dFougVtJeSJcT7z3YDmfsF7DVGoqVAbRhz83uy5D4eePHJcFavClnN7UuXBa5vM9XD4apWVqa2Y8W971yWXM4Opeiznw+tLG5N+I8/lHjyXp9J0mjolMCzGj3WtF3HgMzxPaVyNcdKmtllDrOwLz7o5fMfDmvP6FodbSqhN3H4nuNh2+QCw6KpX+Ou9mPI6emo4b5eGW1N8demQ3XGvamkHZEtYTAY3F31Ee9yXQ1J0UJh9eWtyp5n6jkOGK9BqjUdPRxPvPi73Zb4+ULla76UhssoQ45vxaPp+Y8cOajppT+VhlZc9fkft40/nYyV3y1+Dr6drCjorADAAHVY3ExuG7ibLx+stcVdJds3DThTbeecXcfBZ9E0GrpDi9zurPWqPNhw4n+EeC61GsyjLaIOEOqEdd07vlbwF+K3o4eFJ5fFLwWu858Ri51ln8MOXF67uti9G1C1nWrmXf9tpj+tw93kLrVUqOIiA1l4Y2AwCPPj4iSsrKvWAydiON7zz8007M8JwjNdKhneWb1u1c8+VXLZirLz63x8voPouIbAPPMCTMeKQXAss4wRAO4EeCCs6DHwgX4zKR7QyLWNiOPNaIxZTQcIHDdjf1ywTgYb4i+HBJdE4c7Iahkx8IBJtjKkge14c3GRv3SufpGizcQCMDO7Hmn0nERbOCN8wjqNHHjYYerIDGNG6rnF2yRlYtdG6M0IqBuiVT872M/p6xHJaK4B6uRubY8Fh08Ro7WjAVXeLQR91i4PJN8V4ZnRQaW0/o/HL1O30Bo/vX/S0eZ+yx9NNK2tI2ZsxoHaesfAhdboa3Z0cH5nOJ/wBv9q8zPt9L4Pq/+u1/xXLS+LEzqPhr0Z6ldOOCpU1vk/v6o+i6jo+y0am02hgJ4E9Y+JK8LqN3tNKa4/M6of5ZqeYXsekul7Gi1IxI2R/P1fIleM1FScW13NEkU9gCwvVMTJNoAcscGr06lR/2du/8mmOyq0qUf6q/d+BG3Li4/Eb3zmfMprHTnh5onavIs+tRZw29p3c0KjRoj/8AT/TScfGV6fSw4eCbPG/b1ONl1tLzYpzf8pWae6nRyrntpH/klPp26rmvH8MzHFpgqymtJoq6Uly7Gn5FByEhCXbkUq5mUAqJROwQOUApwSy1MlAVIAUKsqkBFFSiA9/onSCiyg1xAaRY02i+0MY4HGTvzK81rbXVXSDs3a0mzG5883HgshYJBnnnY5xy9Be61LqqjRYHtIcSJ9od0ZfK1ebUjSw3x2u3u1pnsUp18Yuj2rRSz+uu44mpeiZMOr2HyDE/UcuQXpdK02jozADDQB1WNxMbh9/FcTW/SkNltCHH5z7o5D4ueHNcHR9EqVyajndWevVeeqOHE8B4LPoalf467tHlr8m37ijh/l4ZbUuevwaNa66q6QdkS1hMBjbl3OPePDDhmjo6rZSG1Xu4XFJv95GH0i6L/UsotiiDheqR13bw0fA096XEtxxz4zN12whZbMVsrxft59R5dSreW1J7UvBe/l1k0jS3uguIDAOqwCGtHAZc9yotwMWykXugcM5E87bo7/8ACIuAbwHitkklZHNKTk7tlsOdoztfep7YztSIg29Z/lJ2wW8D3hU02mR3+vUblJBrL5AMAjKRe6Fx4DnF4SGugWPbxVtcHNOMHvCAjqxJBGF7RjHrsU25AMAjcUrazn0MfXmr2rd5KEDA+8wOeaA1ZIIgDz5pW3umDvxQ9vr/AApA5tTaFojjvSdLp7TSBESD2jPuJ70ylYHxQh8gx3FQSsjtanrbOhh3ytfPNpK4XQ+lOkg/K1x8Nn7o6FcsD2Ayx7SCOYiRx/Hc/oayH1CcQGjvP6LiqU3ShVfP1/J69Guq9WhH/H0/Bu6b6T1KbJxJcf5RH38FyaejvOiBrASalQuMfKwQJn+JV0ur7VeJ91oHaZd9wtNTWnsHNp7MtYxoMWO0RJPiopRlGjBRWe/XgTiJwniakpuy/jruZkoagqH3i1vifC3iupo3RdnxVHfygDzlc6v0hf8ACxo5kn8LKdaaQ+we88GCP9olXccRLikYxlhIPKLlrs8j03/x6g0X2zzd+IWHSdW6OMHbJ+u/iuMdBrPu4Hm4/kyn0tRuOLmjlJ/CqouOcqpdzUso0UFpWiCCWuDiLnC7czbMb8x44A5drRNTmm9rtuYNxsxINjnuKzaNobTVdQdYy4MduIyO8EerraFaNnnexzVaErp7Nr5b9bzCHKFFpFA03FjxDh6nklSuhNNXRyNNOzI8qpUKEqSC0JKhVIC1SkqkB0WuTfbv2fZ7R2JnZm3P77u1K2ovc4WTmm0qrsyybW436NoNKn1qxDnZUmnD63Cw5BBpOnueRtQGizWizGjCw5ZrNtRfw47kL8zJJgWVFDO7zetxeVS62Y5Lz63x8voW59zygbsrptOrfgcRuhIYe5McyL+HkFcyNPtJPr1gs9c34ZcVQn3pMxh+iImRPrigA2rjxHKbqbUH13pdWQ3ans4eroG1JvnGHrsUg0GpfgMt+KFtQhw8RlG9RlxI7lZwk5eCA0F3hGdkqs+84AeKXSqTBkyJgcEe1tXHdx+ygCXOk8scEwHwSnAjgliTBMjcpA6s64vb7oXvNt4U25G7elkzwQBud+q0aLpfsn7QEgiHcuHFYgZi54IhUngolFSVnuLQnKElKO9AaZFTSpFw5zY4i32W12qxUe57nOuSbQOWM5LHSIbUa7cRPLPwVOfpE9XbIyLRII5gLCcJKyi7WR20qkJJucbtu9kO07VBZ1gZb4j8p+h66IGzUEjJzR5geYXPdqyu677DfUeB/uKWaGwY9oxx3NlwHbGPJRsRmtmTu/oVlKdOW3Ti4rkze/XZN9gR9X6LO/XVTLZb2SfFZS7eBG8WTqNR9Mk0zAI3AkRzFsclbooL+pn+5qN5y7tIaK2kvFvaEbwCB3gBaNfP2NJ2xj1H9oA/4rBX0p7/AHnuPMkputXT7L/ws+6lQtNZLju7CXU2oPN708+33Or0mYHNbUGUA8WnDx81xK9IgA4tdgfsdxC7nv6OBvpjvA/IWDUsPa+m7A3Hl+FlRk4Q6n4G1eCqVE/8l4nO2lSutSLSWnIwfzyKGV2J3OBqzsyEqlcqkIJKpRRAbgE3agb+CSCrDlBJpLresULfVkpjrz3og5AMeYHkExlSRH+QsxddW0yZ70INOznN98ZxHrhmid7vqSksrKOfee5QAyJHmNyyFsH9Fo2rgoKtypQLY6ybTdI3bwsoxRzccPJAE9ox+ysG334oXlATe/ooA2O39ynq4S+O7yRB0oCiglFUxS3XQFFWCiLULgpBQQz2K1HBALqDNBTxR1gha1AMFkJdmLEbrIkt6WANR85Cd4t4YdyfrE/uxuptWZxTNMPufQ1VazRpH+L7Du6ud+ybyXL1E+KreII8J+y6Orv3beS5Gqj+1ZzPkVzRV1U1zO2pk6T1wOhr9gbUa6LOEEb4/Q+C5Zona2QC45RmMjyhdTX75a3gfssD9JcGNDTEggxidmwvjhCvRb2EZV1HpJX6xn+kaz96+D8jILu04BZqz2k9QEDcTJ5plDQHOubDjito0OmGkHd7xyVttRebuVVKUlkrL679dxy5UQqLY5jYeGKMJcIuSAZgEPmrAQjxUAOc0xuEpRNkbTaPBAC8d6Yy4lCRzR7Vo8EBU2QHxRA24oXdqAtgm6JAHZK28cd2RQgrZ34og5D3qAwhIZ9XSmtGJxVh2/FUUBbOKuUO0hDkBDfHsUB3qFAgCJQEzipzVFSQWDe+SjihChKAooSURQlALcj0rEfSEJVEKLFk8rHoNDEUgf4J8FxNW/vG9vkV2tF0hrqBAPWawyM7DHiFyNVjr9hXLTulO56FZqTpW1uH61fYc/ss9CtstBgHrHyCZrQ+72pbKBcxoaMS48Ny1jbYVzCpfpHbeNqaztYX4rKA+ocyfAfhbhqm13X8Fhr09kxIPLFIOH9StRVN89xtbqgxdw7v1VqqOnuDQInioqPpeZdSw/Ji2lWEuUUroOQMG8qs0MqeaAYSrGMoJUJQDdq6E4+rJfmiBQBBU510BKpAMIvKIeXkltO9XKANxQkIVQO9AT7Ii5AQqCANyAqA71EBbnISqBVBSQQqlcKkBCoVAogKlUQoqlAUQorUQFAwm6JVDXScIhJlHRp7TmtlrZIG06zWyYkwCYGOChq6sWjJxd0adMpl5GyJsTIwAzJOAHEroUNHNOix9nyHSKZ2y3ZM9fZs218cF6l+oaOh6Xo+hyagqO9npD6jGljn12AUXUwZ/ZtLjDsSWv3Qn6XoNChSaJik9j9HrFoi+iGoKj4HxF3siJxLgM4ObirKLNo1XtOa3nzvSNPe+wsNwxSxo4HvmOAu7uy7V6xlXVbAQ01ZhvW615naHuyADGGUxdJq09Vy6H1SJEEbUxtGT1mxMRAPfmZStklYrKV827s82K7BhTHaTKiPXDaIrPGjGoaMjYNSNuIEzAAxnIWhRW2UV6R6SF7ahqKKKxQv2im2oogLNRX7VRRAVtqzVUUQFe1VbaiiAv2qsVVFEBXtOCr2iiiAntFNtRRATbVe0UUQFbam2oogK21NtRRATbVbaiiAm0q2lFEBRcptKKICpULlFEB6nQek1I6OxmlMfUfo9qGydnapu/6VQ/I0gEZ2ERC89pGsHvBFmtJnZaIGM3zd2kq1EBllSVFEBNpRRRAf/9k=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3" name="Picture 11" descr="http://votkinskda.ru/sites/default/files/2553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286124"/>
            <a:ext cx="4143372" cy="3486151"/>
          </a:xfrm>
          <a:prstGeom prst="rect">
            <a:avLst/>
          </a:prstGeom>
          <a:noFill/>
        </p:spPr>
      </p:pic>
      <p:sp>
        <p:nvSpPr>
          <p:cNvPr id="38925" name="AutoShape 13" descr="&amp;Kcy;&amp;acy;&amp;rcy;&amp;tcy;&amp;icy;&amp;ncy;&amp;kcy;&amp;icy; &amp;pcy;&amp;ocy; &amp;zcy;&amp;acy;&amp;pcy;&amp;rcy;&amp;ocy;&amp;scy;&amp;ucy; &amp;dcy;&amp;iecy;&amp;ncy;&amp;softcy; &amp;pcy;&amp;ocy;&amp;bcy;&amp;iecy;&amp;dcy;&amp;y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7" name="AutoShape 15" descr="&amp;Kcy;&amp;acy;&amp;rcy;&amp;tcy;&amp;icy;&amp;ncy;&amp;kcy;&amp;icy; &amp;pcy;&amp;ocy; &amp;zcy;&amp;acy;&amp;pcy;&amp;rcy;&amp;ocy;&amp;scy;&amp;ucy; &amp;scy;&amp;pcy;&amp;acy;&amp;scy;&amp;icy;&amp;bcy;&amp;ocy; &amp;dcy;&amp;iecy;&amp;dcy;&amp;ucy; &amp;zcy;&amp;acy; &amp;pcy;&amp;ocy;&amp;bcy;&amp;iecy;&amp;dcy;&amp;ucy; 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9" name="AutoShape 17" descr="data:image/jpeg;base64,/9j/4AAQSkZJRgABAQAAAQABAAD/2wCEAAkGBxQTEhUUExQWFhUXGR4bGBgYGSIgGxwdHxwdHxwgHh0dIiogHhwlHBwdIjEiJykrLi4uHR8zODMsNygtLisBCgoKDg0OGxAQGywlICQsLCwsNCwsLDQsLCwsLCwsLDQsLCwsLCwsLCwsLCwsLCwsLCwsLCwsLCwsLCwsLCwsLP/AABEIALcBEwMBIgACEQEDEQH/xAAcAAACAgMBAQAAAAAAAAAAAAAEBQMGAAIHAQj/xABAEAACAQIEAwYEAwcEAQMFAAABAhEDIQAEEjEFQVEGEyJhcYEykaGxBxTBI0JSYtHh8BUzcvGSJEOyc4KiwvL/xAAYAQADAQEAAAAAAAAAAAAAAAAAAQIDBP/EACoRAAICAQMDAwMFAQAAAAAAAAABAhEhAxIxQVFhBBMiQnHwMlKBkaGx/9oADAMBAAIRAxEAPwDfLZulOnvpUbkgEEnlAAPvOGdfO0I8PdswgAKgJ+W+FNLhuXVdRoT1lz9ptjymtOk4ZQVRhsto9zM+uOVvydlBycRRnA8R6A0/nbfEzZubrSc9NNOB6kzGBe9plh/+1/8A5bHA+ZzSsdGqFPQxtcXGxxNruOg2jRZ5tp5eMtPsAsYlylPSNOhWYXGssQfSRbFa4r2jeg4QVC0AEm3y23th5luIFyCKlQGAbhSbwemDgOcDJX31rpPQWHseeCHqqRMAcowDoliWdySNjAk+gHtGNna+nUY56jF/K8Ymx0ZXpqT4As9FmfU7R9cSinUCwsL5hfoSQMDPXAELpCgySQb/AFvj2tWfS2msVHTSI6b74myqN1o1wf8AdgcgoM/PG6oyTqBboWBn2tiJc+ttPeSYUw07e0YI0PBOq/S0/OMIKDqee20wOuq3XGrPVchBUAH72kSY9Tbe22Aa9ZhZNRbpIP1IxFXzVRSdBYzYizEfQ/fDChjXyQXwwztvLEgfW2FZzNQsUpldU20iY9TGJaL96wDFlBgnUkeUSW2tyGDKyISEEyP4FH1OrBQiBq4p2LS/7zNEH0jaMDZfiNR3hU1ILllO4MixaxvzGNeJVKNODWRyOhVb/XCenmKlXwUn7miep+kgfTABac2yeIvCHzdiSPYDC/8AOEtCZhqYIA03bcfusyyB64A/JUVuK5L8pGr5BowTls2CIqVXKj90ggTPOAB9cPkAs5RQx1Vqu062Iv0AHTzxCmbYDQqKVBu4pgz5eXqMTNmsrGlKdz+8WUAnmJ1A48yVQhStNURZv49TT5AMI+ZxSoR7lOJldUeDptB8oaG59Dj3JcRpKneOtNnNmYkahfa/PlbGi0C0roR1F9THS228rJM9YGA83wjTBVaMxY62YSSZ8JW5w0n0ExvxftCZWlTIUt+8FlgOZgdL788Cu2VWkVWtUMiHKBS3vbUTywsytFaR1MQ7TcFfDHQAR6yZ2GGOV4uaZY0lVAQJAFrc/XFKyLQrXhoWdFTNsgFtVKVv/wAyFAwOq5pj4e9KjYoFv6kEAD54Z5zjNVpBaAbQAMKF4qzMaaq7ETJ5dLepth7V+ULcE1MhVq/7wAHQvpn1hZPzxJ/otLw62GgfuK7EbdYHlzwrGfUNpY6G/hbf+mCXreeHQrHNRFgBTAHUTHSJP3nGmW4JQqGazVXi4UtAHsoAwDQqyMHUM1BwAM6WXpKAqoAB5T9D6c8V3M1gKjUw7lFa6sVVYPIACWF+XlvizUYYThPnckpqPKuSQD4YHl68sN8BHkH/ANSpCwq6QLaRTkCPOcZhdWydEMQ5Aabgs0/pjMGfxFV4C0pjcFhPWRHrJnE65Wk8FnUEbRJn1J/viM1RfVY/y/8A8nHlCjTceEGRyOqP0H0xkaBLUqYB8WrpAt72xDUy9M2Vw5mwPw/KANvPHicKJYSAidQQfoYP1wnbhIqurvW0925XROqQDIiNieY6RhLIMNzlOmTD0qduamTve0zidKTuVNNigAjTYJvbe5MYd0cvTgHR7lP74l8AubD/AIYVjoWfknABasu/Ta2NhUUiWLVDP7oYfYYxuJU1kJVY+izF8brmxVNn1eWmP1wNjSJKWZ1DSlOoFiBMR9caZig8Ad1M82H9YGChpI8Gm25Dj636Yhaq8TMdAYIJ9jibGbCtX0QSFUctNhHSDjUVBPx1S3RAPpbEoB3Z6foBH1k/bHlSprPhqbfwr/YDCGDvUQHU6u0fxwfe2/vgv/Viq+BHCcoUhdvJT64AqcP1Ga1Q7WFgf1xNShfCO8I2kv8AoAD9cMRueJd4BNFqsSAIOkeZJAn5Y1ymaeWCUWQHcB4A94MH0xFmHrgEDRp3E/8Ac7YBK1R8IMHnzP0BwWFDZaC0ml6QqORdmYkg++CavElVDCBLctP64U5bPVkljBtB7w2HpMmcQ1eIs5gmjTE3IBM9IIN/lh2xUg/hOYRwxLEknawt/wAogDyGPM0Kagx3weZIQagZ9RH1xtl6CuLVi4AFkYWHsJ+3vjWrxDKZdtNWNUTElmiNyBy9RFsPIOiPJcKR11lN/wCMEG56euCKOWoqw0ovhvMbG/U88eUuN0cwpFJlvcjVpaPSJwJR4PmAQaegg7l2m/l0w7fAscjKrUAnRrK7/s1kyfYjC0ZhtEuHXxEKHImAB0AG+MzGTrgRVdI5wzA+ogWwLmlOkIO7IEEFWJJ3nVIEYqLIksAtfNYiTMEXwOzzuML+KZsrTci1oB9bYsyBs9x1qlTSp8At6nrywwzvFGCg0RFhMbiBB9I/vywh7NcFq5ysKVECYlmOyjqcd47L9iMvlaYBAquR43bn1AGwGKJs5Nl+I0s1ArKAQLBRv6/PBh4Wqg9y9xsBtudx98dFzX4a5JnLor0ieSN4fkwIHoMVrtZ2SfJUjmMu5dF/3Ff4oncERbqLYAsruWzs384I8xYjDShmoIO3niq/m9R1AETciAL+QHLB2WrGx6YkpFzymanniPi1Ua0lNeoEXWfMWv8AbC7JVTv9sS8TrlKYcgMFYGD5+HoeuAa5DPy9XlU0j+EI8D6j7DGYFo5slQfy5M9Ij2xmHuKoVpWqmZDaf5zf5ExiennWQQWEfykTH2xsucBs1MA87n+sYlpZimRsR84j1nGFGxG9Sm/U+p/pibKU6ciIPOYFzEfPfGfmKLOoIQjzJn56ceVM5lw60w4DNYDw/eMABWT4rTrArQ1OVIkBSI9zuPTAfEuJU6MGtNOT4S1PVyvb9YwLlOFU8sWcVu7BBWWZSLm1o5H9cU/ieUq1853dSsILFQ8CIANwF6xN+uKjFNkOUkjoOR4zRrCKbBzHw/CbbwCAY+mE/F+PUKNQLVDI8agFSdyYuLcjio8Zyr5PMU2pVQ+nxDcQV+IWixHLoSMMfxFqE1kYab0QSVU/xN/UYvYm15J3tJ9xrl+1eXYt4KpBudQEE9SNW9ueLFw3PrmKa1KZZVkgqYGw67i5HyxVe0HZ6imTarQkMoGwJ3ZZmSRMHBXYh2ei4EhQ8ALG2kXN95nESUdtouMpbqYbxLi6rWaktFWKx4meZtq2g7X+WG3BM3rQMAo1SfC0+VtvLzxQc9l2fOVlFUqV1wecBRI32MHbqcWfsdlvAQSx+ErJE6YgdCPh2OJnFKI4SbkBdpe2FWlWNLLEhgdJnxNPQA239cAcH7U5k5gU84XYHdWEEE2HhX928n0wMuRZeKCRANVrneCrHrf54c9oOC1DmaVWgshVKs0weceu+L+KSXgj5N35HXFM3WSulMOo1FPDpMxJ1ncQIU7+fpiHtdn6tLR3b+GDPXUfhkztCk/TFf8AxG4k3e0GE6Qs7blWJ9dm2xr2rqjMZx1kq9NItZYVGfnzExhRgsMcpvKHfDc4XoOWqAw8SGufhMkap57Yly3Be+Ls8SYABuFF4g7nqT54r/ZCrSGTzg0B3OqDqg3p9NuWG/ZvOLl+8V/h8BALeJQVJhuSkQdrbYUlV0OLurHvD8mlCV74AHSAFgbT1v5YpaZf8zmWAZvHqZm2NoAHOIt1iMXfhXGKFf4RcGQrNBsYkC+K/wAERFztQjSRLAljOmNhp5zv7YItqwkk6EdXJvk80sPJDKVY/wALWa9wdyMdJ7twxBNIx/LbFF7fUaIrqwie7sFtEEk2HnuT0GOgxQ3K7gfE3Uec2vipO0mKKptAmZrugGlJEQQkj13H64FzOReqsaFAI8O2oAXiT9hiXN10Php+EbyTIthdS4npJU6QxMWNoNrAmP8AvEp5KccCPM0dLEGbGDPlgDPUg6lTsRhrn2uZ3JJOFNZyB4SVbkRuManOFfhVmGpZiqvJhDHzBt+uOwJ2gydIim+YphzyLXxxzsxliy1UDBHdok/e3WcWV/wzfuWZ6qm08/DeZHIWt98MmjpWf7Q5eineVKgVDs0Egx0iZxB+Zy3EcvUp06gdKikGLETsYN9/thfwXgNKtw+nl6oLIvwnnAMg4e8P4XSoKq00A0iAYEx0kDFCOJ8a7OjKU6CkkuysXMjTIOwG40ggGTfAWVIxcfxVCLWpBdyruw82Kj2nR98UejWviWUixZMxBnDepWXumJEwpsNzFx9Rir5atfDvKVThDDcv2kp6RFCpEc2vjMVnKmFANyJB/akbEjbGYmzWmOX42gU6Ub22wE2b7wWVRP8AE6sfKFw0LKIOlZjkBf0kE4EepUQ6u6RCdtWn9IM4gsBy3CKpIIInrYY3HZo94tRwGYG1xGDm4lVEa0EeQH0wSM6rC2r2VZnE2NRRDR4UAkFEZN9BiJm/M3mTOKlX7qjxGkFCqgqg6dwZ632viz8ZzrUqLMpeQNj9b+W+OaZjiE5qmQxB1U5aBYmNR+d8aaSeWZ6rSpHWuI5PK5rQatNW0iBJIseUA4qH4iimKmWkAppZSqsJIBW31xJxrii5ciqD3yvK6C5C7fFs17cjhNx3iq5ilRqLSACkhhyBYDmNxboMOF2n0FNqmupaM9X15AkCSaIawm4AImdxIwn7MZKu2ppFOaiMywoUjaANwIHviw5HQ3CxYSaBAgNvpMT0uMIOw+aqaqugK86JB5KCwJF974n6WU/1II7P8PAzlV2B1E1N18O4kedyOmD+FotOvosCywV9zsTvBB6YqXD+07UKz1AVOrUAHtEsCT57DHuV487ZpKxbd1kQdIBMEDlFycVLTk/6JWpFDfiqBeKJeP2qcty2kX6WOOhalpbMB9Poccv7Y0KlPiKtJABpONrREnfqpw1/EnKVDSoFmXVrMC0xFzMXG3zxLju2rwUpVufkk/E7Ng/l2+LUtRbC0HRBkc98Bdl6n5jMZqodUGjU3vGqw3/lkYj49kqpyGR0+IwABMmNHIR/Lhl+HfCXC5gub6xTMXnSDIB5jxYu60/zuTzqfnYG/DuowWvEhitMqAABs9yN72uN8Ddi8l39ap3xVmKFjJi+oTAt1wT+GIZa9UEkHQBLDVZSAPiPKcBdn+NUsvXPfBtKd4khfEzFpAPIwQPS2G1mVeBJ4jYXSUZfiaoKpUawFsTIYXXn1i/XBHDu8TiZvqVqz/Eog6g3OfMYGoP+ZzwJQAmoPBB8KqAbxzC7+eGXaSr3GZ7waWYundgmxNgygG02ueQPyl9vA138m3btvEGKqT3bCQBAggyfPeMWCnn9VOkBTBbQt1EbrzaQMVTifaT82QtOhTEghFI1azab2jccuXTa70Kb06SoDsigEgXgQdvO/viXaSTLjltoE0v8BYIegIb6lSfkcM6WTDKFbSY5lAZ9yo+/TA2RQqxLVI/4KB9/vgrMVKagjvhM82G3yxJbKR2nTTXcDYExbfCEv88WDtQ0VJnVKi8z5enLFe1Ccbo5XyernWUqRutp8twPvi+cP7Stmsu1Co+lSIJBgx5euOeZjwgnpfGlDPgjRHxYBF/7NcUr06xTMZ8dwD4vGoIBFvMdLY6hlc/RrKTRqJUHVWB+2OY9jOANqV1NKmN7ICTi9douMLk6QdoJ+EADc4aEzlP4ikDiFa/JJ9e7XFcQ88Nu01N6lU1ok1CZv+8tjHtB98KKB3BGEMPy1XDrKVdr4S0FOHGRaPOcIaC80UVyO7JvMx1v/D54zBScORwGYCT+lv4h06YzDKsEXIusANz23+hwwpZJl+JhPLxR9hGPaGbdgLhjy01J9LG+PaoY3IiPU+vLGBuSVMupN3UdJPP5YEWBJSqjAbmJv0nrjamrm4eI/l/XTjbKUVVSSigsZYSbk7mOuEMytxFKaM1ZVgjcxHTlcT6Y5x2pp0hUStQ/23HnpDKbgzcWiPfHRs7SVwabKhBEQSfvNj/TC6otOgiioKaUgbEkRPvz3xUJ7SZx3FJ4v2jpVUp06VFV0mdNz4to2E7n542z1KuMoi92aYSookC0lX1WJgmwvi+LXyCeJWpBoCyqyRNwAVBI3tgrh3aKk7mklQMd4giAIuSRE3xXudok+3fMgDshnahySIyljDD18TbyemEnYqp3Tv3iOj1EYqNJExEASIkAG3mcWDMdqKVKuaTTqWJgSBKz5dcQZ7tEipUbU8HbaAbWWQY259TjNbs45Le1VngC7DcOam1R6tNhOkAMt97n/Iwd2n7MGvVSpTQNC6SshdjKyTyEna/phrxDiq0aZqkswsfCAFMmNxY+mEOZ7ckKx7sLEQGBkiRIiR19sNOcpbkJqCjtYfx/sy+ZoKV7pK4VRJM+q6heJJvB3wgH4f1XrSWp0qXQMWPosgADpe3TDTg3bB61VFNKEa2q4vB2k3Ejlhb2k7T5jL5sIGPceFtOkSVNmE7zIP0wR9xPagl7bW5li4/2fFSnSpLVFLumBUqJMBSsCIOx+mDOznCxl6Pdq5YaixZlgyeg6i2C8sA4k25hi2+KH2PzVbMZ1i9SoyKHaC7aRcBRAEW1fTExuUXnCKbSksZZbOCdmqWWqtWR6pZgwOojTDEEgAAcxiCt2YydFzmCWViWbUagiWmTEgbm3TDOol/3VAuZnHMcjwWrxKq5ZgLl9RvpGwVR0HT54qFyttkzqNJIunB8nQok1KShSx0sQ+oFdRvJBubTB5+WGlfM0kUjMikae01B4QbRYjHNMhlKmVzXc94V8aq0SVMwVJHLcHr8sWHtghFFAtT4qi6oAA28MyS1jFx68rU4/JZJUvi8Fh4RXymrTQpUJafFTWxi5klRa8b4c0qCaQWp0h1sJ+Y5HHO+ziKtdQCUVh4gLrJPhYX/AIWiTv7YtOb4VeULuRcjTv7ziZKmVF2h4mUp1f8A26HvIPzGI6vZ2naaNP8A+2qw+4jEFKqVj9iqDrUgaue4nBf+oxs9FfK8RbAiqK/xzhBSISFEkwdVrG5+eKzWygG2Llns2aoKq6tYaginYTzOKVxjiGnwrc9eQxrHg55qmA8SZR4JjVaeg6nCnM0RSqMARUUMQGW0wdwb/qPXfG1YMbtvielldaEr8SXK9V/iHpz9j1izMJynaF6UBKlULadpH1v9PbB3+o1MxUWpVdtKRpkzHn59TA5AYrpQGbYb9nq5TUrAHTDKG67f+MxP98IB7xnOyVUoEIVZAEQQoAkcjpiR1tyxLSphlDsuryi48wd/+sJlqFmLNeZudze59zfDrININM/vCBPXCKQwpcHSqBpbSTtzH9Rj0cDrUz8OpQJLKZt6bj5YC4NxAprRt1PP/OuLLwDiZYmTeYicACUVcZi1V+ztN2Lhis3gDbrjMOhWU6hwuog1KwHlP364MGZqAQyhh5H+mC6mbIJUAxy0p/Rv0xB/qSA3N/NT+pxgzqRJQzixvp6iJwbl2Vh4QSfaPrgBk7xZBOk9FH154nTLaRYxPMj+2JKokqZd22KjyMfocI+03C9VKGdj4l0hPKY23v8Apix0mI3Mf56YWdo6rNSOkncEFVnYjpufbAnkJLAo4Jwg6QWDqVZjoKgBSwHi+pMTFzhF2ZpPQzS0wAviqeMMCWEWBHlB9ycWfss7mnV1khhUbcm9hcgmRJBxUspVKcRZQQf2ji/mG2v540Tb3IyaS2s27TZxqefVxBMKxB2afDBjfbF9rcNWpSYFE5gBpK78xN7b4pnarI681TdvDTFNTUeNl1H3kzA+eCaHbqpUYKKSKpYAmSTBIB2HnvhOLcY7eg1JKT3Fi45kgcu1MuVUFT4dxpZY3J5ADyxr2RVSayvTkqVgncjTE/SJFjE4aZqmGpVAV1eEzby9jhf2TzSv3gSmUiBcRYSPvOM03tZo0tyK9naSjiaxMCqLTPxRsOXxYY9vaAFJH0+NWiRvpO5sDYGBfrgbj0jPowEDXTJad4gwOuLVxaoGpujaQWUouswCSCY+n0xblTiyFG1JCfs7mNHDmYsWKI+9zMGIPSI95wB+GVBYrVBv4VH1J+4wNlM21KjWpj9mQYYrBhgVk8oESvW4w77IUmXLK+lQXYsYNv4Ztz8It64JYjLywira8IsrsCs3nYif6YrfCuCrlFLVKmpQsQVMASL2JO/3xYaJqHYAfXCrMcSp1WNAVlZzKlQPECu+9uWMotmkkih5zLtmuKFaSHSHUtG0IBJO9jECeowd+JNMJTogSDrJuQdlO3h88Ke0VKtkc7rSpUAaH2AlTIKkC0WI+XPDP8UeGKDlxqZtQdpsf4fPzOOtLMexzN4l3EfH3ZFyrJVaTRTyhl9vMY6pkctUdFcZhSHUGGkkAidxH0xQu1WXyjZXLijUBqIQCSYldF4sRMhcWfsI6HKU2DIGTUhmpaAbWjfSRiZ/pTKh+poY5jgL795TYeZf6ScL6nBmudNFlHIOwj5Ww/NLWLVaXpgPO8MpAeOsJ6qfsDGMka4BchkmQEim2kg7OY2m3U459xNSKhDcvvjqS16CoFBZxb4dvoDjnHGUVnZhMaiB7Y10zDVQAKYYGd/8vgWtR04ZUaV4nGZmluDuOX+csWZC/JGJjDMuCBKicL1TS3kcMkqAjzwDJaOZFrYNSqu8wcAZFRU1QwWDBEThiuUQC6lve2ENGjtrbWpGoiCOvQ+vUYn4fmtMweeMy3FKdFxqsALBRufP0xtmswi1NVMU9JYsDqh5NyIgkQbRsR0N8MVlryuefQPj2xmE+V4sdA1bxe5x5hDJzABNx53n0kYjy9XUdOoN5MJ++JvyibEFvPWPnviOplEmFZlPmw/U4wZ1JklIhbFQD1W2CFzNwAzfQ/XC2olVRcqyjrGIJqOQyqBFhH64kqywiGkFg08pP9cQcYdu4fR4YUwxFhHytbljXI1iLVFUGx2jA/FOLhf2QSHcQsmwBB8RAkwCI23jCXIN4I+ytZXFRe8dyNIlup1TBO4sMUvi1LRxQzA/apHuF6euCeF9oFyrO2g1NUW1CxBO52N+nQ4R8W4132a7/uyo1IdMzdY8ucY6Ywe5/Y5pSW1d7LF27eGpcpVhv5g/ri58DpIKFFkVZNJJgAX0iZPrjnnaviqZjLZeuVZWLOCNwL2uQP4ZxtwDts6KlPSNCJAK0yzNA8I3gE9dsS4NwS7FLUipt9zp9akWVoFypG+Kv2Z8FWqSxiI+KZ8U2GwF/vhFX7YZkpTmFaqKgIbwxDQtyJAgi/lgThbZ5ATRSsAxmdEqQfMxI2IIMYhaTSdst6qbVIedukErU1XVQVBkE3MxG58MYv6pqBMem2OU8QyucKNUrioQFClmI2knabXMWGLD2RqNWyNYay1TUQusk3IQi55SMOUfgs8CjL5vHIm7V1mGbq05VVlSOYmN/DsdyQfLF17PKoy1NNKjSAsCCJkhtrC82mesYr/COyFRqneVmpKpbUQsnVtIuNiRc4uyIv8AELcp64nUkqUUVpxduTIqVNVgDSskmYtJv9T+uOZ5lhluKMzkhRUYmFnwuCQbC48Q67Y6dW7vaQT5f1wq41wjK5kg1AVcCNaTMdDYgieu0nC05JXfUepFuqOc9uuILmKqml41VNO1yZJgWBO/Tnhr+JB8eXpkgMtK8E7zHtth7wrslQpvqUvUIuC1gpHMDafWcPe0PAspUr06mbQsxAVTqIFjIEyADLe/tjX3IpquEYuEs31EY7I0aCsO9LwCZMe+wwb2UqZY94tJlhiHOkTeApsNjYSLYtNTK0Y0xqBG2/XmcKvyiUge5ohQBEhVEDyIEgemM22+TSPgK/I07mxtJ/Zmf+8BtUpSBoDna4MA4np5LXeq0dAhP6XnHq0FpNNLVeBdTM87uPTAUYEp6o7qgp5SSDPuvTFG7RUFFdkGlf3rbEsT5DF8qopklhqHMSzcvpijdssrFbWJEoDJESQdMAegnGkDLU4FmTVVqDWpOncAwcFs9OsSwBX7jA3A+Ld3VRq9IVlFip5iDY8jG4wLXzLio7U1CIWJVd9IJMCfIWxoYkvEckEiZIYTPp+uAWoMqhiG0myvB0kxtO0+WDszXerTgwCJjTz2N8WM5oaZLI2Qanp7u2tWElUCzIrKxnXsRJJwAyiUM01Mkrz64e8MztVSrhxIIZZUFZGFb5cAjV8JNiOnP5dMN8jRKyhuN1YbYAJ+Ks+arGrVCh2idC6RYAbb8sEdzp0LrCmCYJIWOcjVBPPxCDtJiMS0qZYegwVmsmXphiQdBMgi+kjcNFjIHP1wIGK6BGkSYPpjMS00ycD/ANSB5EqY+uMwUAzR0XZBPUaln5SMGpm+8XSVAjmTJ9j1wpp1yTDU0XqwFj8sM8pRFhG/PUY+p6YwOoJ7wC0H2J/XHmpjEeEdTviRsivnHqP6Y8IQD4iT0mMSUBZmqZCNVQOfhtvG48z/AHwDncnWdwLEMACUF/CSYYkzpIJ9CPPDHiVJatJ0UwWUgNvEjcAcxyxW+AJUyFFzVFSsmv8AdHwzAkayCfEIgdZw4rqTJ9HwWWt2boMqr3dlHOTEC25wt4z2QR6cUUpo0gzpAsNwWAn/AKxBm/xApoPDSc6lsdQEcvOCPQjEXC+25rZilT7haetgurvC0TzjQPvi4xmskOUHgddm+GChQFJ9LMCxBHnfmN5nDSmzao0j/P8AvFf7Zce/LFVSDUYTGloAmJN5JJmI6HFYXtnm6ZBYAqbwU0ah/K0fW+F7cpZK9yMfiXTj3Z6nmSpcumgMBp5homZnp9cbUAlNEpqzEKoUX5AQJO2EPaDjs5QV6DgSygy0kSDIMiJGE/Bs5n6gL0kNVZ3OwI6XW9/Plhe3KUcj9yMZYOi1MktRCrFirC8Hce2NeH8Jp0ARSlJMn198LOzOTzCUIqg6pNi0tEDe+5M/TFXpA5p+6pStaSfEZARYHxfvFpBnpz2xEYXavBUppU6ydHRf55PS2IszUVBLuqj+aB98JeC9nalGtrZlKAQkG4ncta5Pr+mN+17qO7Dsylp2FjECGIm0kdMLYrpBudWz3Mcey+knvQeRKqx+04iyXF6NTV3RNQrdgENpmLMBex2wBluBhst3nesWKFrDVJg2BuCOU4D/AA+plWrGDpIW0xtNyDBxeyNNk7pWkMOHdrKVZu7RXUxqukAxHvzGLTxPjVNKL1GBKohYgE3gTEe2OYZ3JPRzxdVATXquZ8LAlth6j2wX2t45qp1KQEmw6DcE7+X3OLcMqiN2HuNMn2nzFWrUr0xVKIZ0lyw0wTp53gf5GLD2V7T/AOoFw9FU0RYHUYbVuYEbcsLuxPC6hyLsnhVjVLWEMNGiCTeJm+APwptWrhtMGkCfZr//ACxpJJp+DOLaa8nSVyoO6kR5CP8A8nxAvh1TSFhMgXj3Pr8sbHNgSbEGQq35ee/0xEuYer4aVLfd3JUC3Sx+2MaOgkqiBPjYbgQ+3KNMjfCDjSJWVRpZWVjIOqb7fEJg3+WDXXMKSNdOxNpiZ3iWN5+dr4XZnitQRLKT+6Ted4mCL7/0w48inG0IaeRltoUESYmBMTgpOFM5Cp4pi4BgetuQ3w0pjMkTyF/BpiP5fhJv54XnhtVyNK1w+5Zm8PuI/XGu5GOxg44dpB1OiHzYA+dpn6YgPDUJP7ST/IjE/ULhrw9KtI/t6dUqNiFP0JUj6Yc8P4smod2xDc0rqpj0I0/XBuD2yuUeGCCp1EbkN4feIN/fEVXMJRbQHgAiw0mAd/jbpfbHSMtxKoxYijSeALq36He382Kt2u4mrip4q+rVdAFWwUAiWg/EMFjUEV7iYh2HfVuv7MpEG4/2z0x5walS0uWNVmm4qQIsYjUwMzBmDGkdBhEez9SqS4DrJsHufdufyw14Nks3RB0BXQEEyzJuDsTANibNPlh/Zh0yh1keAZfQvgX/AMh188ZiPKcUULD08wGBIYAIQCCQbmmSfmcZhZHSDR41EMQJuCOf1GJ6EL4SD9CPv0xKM2zLdJN7lh19BiBXJIBpzcdLe+MjRE5zNOwnlYw0z5zbBiZybEA/r9bYgq1XEeE6Qbi0fMX38sSVK1tQBB87/Wf0xJQm4DkXes9es7yywaIDd2pDRKltxaeW5OxGDu0mRnK1gqkHQSCNwRe198B8fzFbuwcqUNUESrwPD7xzjpacFZp+9o1VPe0zoEwAQZWSFN52jl+uHeUyapNCHsnw7LMj99TWqZ8OoDVadVuQ2xXeIaKXE1CJpVa1OFgRB0W6C5OLV2TzAZdTkozKrMVAuQdyOhm9uvlitdt9I4hqDSD3bTAG0Ty8sbQbcmjGaSgmbfiCT+ckqg/ZqYUzaW8sWX8S1T8ohCtqWoCCVXSAQwIsBa494xWvxFpjv0adYNKC1rwzdAP4uWH/AG0AbIagrCRTafVl6eRwftD9wmWnTPCCQvjWreE/nXn6HDbsNxylQy5FSqiHvDCs0GCq3g2je+EnCnY8MzKeEhX1An0Qnn/L054B7OcD/Nq+qr3WkgfDq3FifEIEjphtJp33Em01XY7Dk+ILVGpHXQdmVrTbY3GOZ9mX7nPeOpoT9oNZaFgEgXMCJWMRdhWelmHoEgqxZT01LzHyInC98kxzlSkrCGrVPOPEx2O/LExhVoqU7SZ1mjxFKraaVdahiSuoERbp7c8IO3aKaIXvAK0Eqsy+4iIPwyBc9BjXs1wdsu4qitqOkrp0QtyDYyemIe3CE0xoTVWaosxEnwke4sMZxUVLBpJycHY+4JU1ZWntsRbnuCY5X5X5YrnZfu+9qBVYjSOZINgRYcwZ264Y9h82z5dUbUkFr9fFJvFjJ2wv7PMfzL09JAGrxahEDUBY3J2kTgqtwXe0J7VZBGpqyBkgw1zLBrLv/N16nFc41RAylFyhFUmHLb+EEXv8W0mN8dCzWUBRlCgSDewPlcDrf2xzXtRl6gADgjSnhEALqJvB3MbnrM+eK05dCdWNZLzwjKVVylKkKalGpjXImQ4LQPGOZGKP2AIXNOrsAdBXxARIdRBE3Pv85xbOznGvzC925NICxKmZjYQeoxXuz3BVXiVYOtUUgzw+nfxgreI2v1tik8STJksxaLlmKRtpIebWELPzPpgcivpk20zK3YW2srAbR+uG3DKdClRj8wxcsYuWiCYsbm0SOV8S5jiVEDmTfajv57c+vrjJmyQuapTqIlUZdBo0rUUUhqhtVzLHp87SbYE4pwWsFqFXjxwUWkomxKkH02M+WDqXaAUGIpwSTt3UeEx0+Jh05+WN892iLENpfVp0tFNQZBMG7WgGMNUDTEPC6zsgXxzSLU5EyVB2I5R0nyw1o8bZBpGlSLmabUyfULvfywPmO/qOXpE0yx8QdtOr1CqPF5z5eYE7TcLCUBWVyWBhr8jEecyAL9cVYkrwP/8AWMxVEClS0wLqWBPuBP0wHX4G9WFeoi9PA5YD3gYr3ZntJUoDUV1U9Xia50+onni88P4tSqaqneKwYybX97kjDTsrU0ZafKAOHcKanqQ5i0EBmWqCB/wVgCMUnOiklZiKgchmJ0pokz1csw62xa+0XaKojQjKw/cUIQfPUDcnz28sUjiGXcvqq6tTSTb7C36YlySe020vSTnpvUeEk39yxjjAdCRTqBh/PJHzUiIxmTrqQdRW3IuRMg+HwrDDcxcSAcVXJUQobXUdD/KpFupuLX5A4snCUoorlKxY2kBDBsRpk2Jkj5gc8aRWcHJKWMhdGmkeEU9N4kmd/wD6WMxBlOLUtNhViWjn+8bSTy2xmLskdAKLGQPP/DjDmKZ/91J6Fsa1AOp/8f74x6AMavH6x9JuMc5sERIHiBHkZt6HG7oVE3A9LH5nC45dZ20n1H2j9cHZfMEAix6ESfUbYljQsp8Bp99UrS3jKz4oErsBHLyNsYnDaKGsquwLrLqajQJLGQOUmdumHOWrkEgEfKf1xVxw3MfnKpNQvl6p1NBAaQpCq0j4P+M2jzw1xyKSroI/w7rhsx3ZN9BM6jBIItExsTbynHv4g0v/AFY5hqQt18Tf94iavSowKNWjl6gs7hS5F7jVpMj+mGHa/JkvTINVvC0eGdU3kEbCGgCJt5Y1+uzD6KNu3dGWoMFBV0YfCJB8NwRt8X0+TziWVR+HSoMmisXtYC1vTniXiXCzmsnQjwuiqykCG+G4bmPfYgYr1ehmqs0ClQU59w1jvMXPiO4viVVJdi3ab8kPBOHM1DOUwdQKi2k/EUNgekDrv1xP2GyYRqwuXGmQT4YBIgcz6n/t1wXhLZejUp6gxqAzJ2JWALdP64Ut2VzBKkhS19TMTPimQCAT74HJO1YlFqnQLk6SvxCVpqaZdllSQA1zMncx7e2F+boUqWeLs0EVl8MEQsAsWJERBtGL/wAD7OrQYuwLVIJveCfiN4JnCvjPYX8zmXq96U1x4dI5KBvrPSdsOMlf8DcJVx1Pc1xvJqZ/MQu8AM1+ogfTCDthxOiylEdmqhtJIQjSFJJGprnpad8OD+GVNbtWqsOcaf1H2whzXBXfPODRrNRNUa2UWCmJOqI638sOEYXhkzc6yjzszxlctlwxJGp2gBVJiACdO5EqBNsQ0eMpraoS0MzEhTpaGkCDsDf74sg7EZZYlajrtJqGJjnpiPWIwP2l7FWp/lEsSdQ1EmLETq98G6DYbZpBPGeKIlCjXTX+1IHx3WVm9rmBtbFW4c9XMZksZIQF3IBIIBkQL3JjbfT5Yv3DeEKlGnTrKrsoAIbSwBEi0iRb9cMa9PSsU6KARyET8hb18sQpKOEaOLk02U7jFMrChdakTIFlIE/PCanxHN1M2EqElNfNPCPCY8SgG1ueLywYJqdHSD8O83tBLCSce5wwYKoobm0SPMw23vhKddC3C3yCZHJ1VCsKoAa8CG0k/FuRaeeIs1rJM1FN7yqmw2IOqBJnE9CtTOsI1NiCBK2n3OIXraA0KhO+k7i/Ig+X+TiMmiS6AjZkrCr3ZiGJgHlzILbRgqlxOZaKck3XTNp3iRAxplDUrqe6SmZH7qtt0ksAtpNzjylwNkcNUpqKn/M3BvaJ+/PFITY+ydOsYqaJBHJG9bXN7cuuAOJ8OrutRNw4OoHzBC+hBAifIejekh7ud23/AN1hpnkQR688DcIh6hKkgRcFyIjeYuQeXvi0jNnP+zPEPy2ZGuQplXQiZBB8Mczqi3W2OidnOy65pzXp0jTkQBTqGnTvyYpdjBB8Ntrc8Uri2RV+KgUyrDUWkbajE7gzDsTt5eeOtcT4qMuaORpHSSsuQfFpKsfCFl/E4VWcDwg7gxjaEUkZeo9RKVJYxnyA1uzgyzhaQiq0Emm7Oed3SoCCCQdmVrGJNsUr8R61Vqi+AE6IQg+BofxFTMxE23HyJ6nRyi5buFFJXrnxOUTTqiRyHLWYLxYEkzisfibljPhSCGFRQvxeOEcW5SA1t7+7nG0Roa81LbzeP77HNNNehE2BiZfUJ9LnY2IM4Z8MHgeAAT5ubxPi8PhEA+Izv5YDTLVKkXYi2zalYiPKxF7R74no8OqKW0qlQgFdQaDMm0OCIEH6YyibzXTJtk6tYIARTJvdkM7n+bHuGPDshWFNZV+fLzPljzFURgYHK7xuOSwP1wM7/wASsY3vYfI2wRToKT4o9bTiOrlN5UEciLEe0ifXGUkaJk1OvI1BdPnqkx5qce06rEbk9IFvtiGkFaxUr5wT7eWN6GX8XhnbzA+pGIKNuH1e7QJLz/MdRuZ+IieeBqXZuj3lWqdbNVYMbEgEG2nw2F/rGGT0Gg+H3n+mI6dC1vD6m3+eeHb6E0maf6SkECn4WIJBUaTAAFiLAAcsNe5JFgxHtbArZZiSZPsxON0qsuztfzufphDwb06oFiSvsY+eN2dW9eqm/wBsaCtFyXP+b2GNRVBMamk7WP8ATABhrROrVHX/AC+PUh4ILETBM/K8Y1qUoiLnzmPQzyxiAA2AAPK4uD6+f0wASHh+m7FgCObf22xHUyKqJBi/8Q/Ub4kJkQVHyP8AfA/f28IAA5mxtz2whkrvaysw3vH0xFlaYWTpUSZGpBODBnwwiQOVj+kY1BDAmZHrP1jDCzWuw1TAtvCiPsRHnjTJ5kFvDUT00gE/LfGyssnXpbydtvpjesaDDToBjkTtfzOCgs1r1nYxqB6aQ0ed1GPRmC0eIAgQfi9OmMq5nulJ0sQASEIPTlBvtG+AuE5gtIIZdmAgAww52Jm1/TDFYg7R5Oo6go5fQ0si3NtiR0BG3nhdQqu9PvmOog/B3akjVOkgaZ25+eLP2ozoRaZp02ZySNYJBERFxvP6YLyiN+9SAkA6pMx+9y+LpviuhN5Eb8L0U3amis52GohjsCTG5Hngfh6GU7yNRU6leqQBFxzmQPPnh9m6K1KbqD3ZY6VKmSL/APITI5DacE8F4ZRpU9NUmqw2dkfnyEk+mBxwUpZEoq6Ae6CpbST3zXIEA3A5TMHEmVyzQCHGtx4vExiAN/2oMEThhxHKrVUKiKiAEEpSOqPOWI2/y+IeEZUK0d3VKxpEyBEzcC2wC79cLJVnpospikaNvEX7tZPKSWJvG0+eEvaPjy0pSm/eVHA1NaFvy02n0/6c9pc5UoUWqU1OoiFGkHTOxNpgRv1jHKxlqztqIckm50sTPsMXTrAobd3y4HHDc93VanU5zcn/AMvTdQPfFt4nxiu9SnmFPeWgmmZdWnZV3KiQTe53iwxRsplJbS7lam4pGmwZwBJ0yImAYnciMMrUYr0C9NCw0w3xArziAaikMD5wNjJvTk4qpE+s04a2pu0n/H2Xc+gezGdFVWrydGhE1MpUnQGLNDAEDUxE/wAs7GcVHtF2ipHN03dwtMtCk81pmdQG96mmPI/KrcM7QVaiMSzMlFdTjZAJJg6gJBItAY3i2+KxxDMVa1VnamjEHSLtCgW0gC1jO5uZxcpUsHNo6XzXuJ1/v+jntjSormGOVqqQ0N4G2J3Hkf63wJwZXZXQagGJ1xUOrY8luQb7mPrhVlgxqFSUUibJTUmQJjxTfcYtnC8sEQ6qtRv5CFBFjcALF4G5i3yxgmmd/qNWM4LGVi31+5Pwdl7lYDkX8/3jz04zHuSqroEUmAvYtcXNtse412nLYO+dAO7fIT6TjE4iXFhIHWLek+mMxmIaVGlGHPEiQDbfb+uJqXElidJudwAOdsZjMRSKCmzZIjxDrMc/Q43OZAkQRv0xmMwutEm2UzkAKNWw6Y3q1SY3jblc/wDeMxmBoZslU9Lbf5fHqAA/BY7GBP3xmMwqBhbNJOqTA5gfpjSvlwxBA8/0688ZjMZ2CIKuXYmwt0n+vpiTuKe5kzyuLx5GMZjMJMow0aRJIS463/XfEahJiIHMY8xmKQG7U0G07c5/tjWtlltqp7cwdx6TjzGYpoQXR4WI1Br6beEdcaHJhze9xaALQfLGYzB0EEHhlNQNuhkSfafXAOZydMqGGpQDAi2x2scZjMN4EjU5VCoJerBMiT9Yv0wTRyyqsyXAEamJNh/KbY8xmKQNA/5yixsgM2B0D+oj+2CFTVGkR5AAT7k4zGYW7NA0kD1KaBzLsNrAdPp1xJTWmjbve4IN9rzjMZjShUD9reFLUpSRLAltUkMsCQVPJgLi4GOdcfzFXSKb1O9VSWQsIdDHiUwNJDWJNzKjrjMZg5teCtJU1LqmDcIzc6gSYtI5GD/nzw7yZApBm1fxEgLGr1+K5P3x5jMZXt4Or1Dc5W+35/wFo5Ni6nWUsLKT4pMHeQOZn6YbZevVhrTF9TMDvIggrJEmYtjMZjRPNHHtVBfDjUFMDWOfIDmeQEY9xmMxbYqR/9k="/>
          <p:cNvSpPr>
            <a:spLocks noChangeAspect="1" noChangeArrowheads="1"/>
          </p:cNvSpPr>
          <p:nvPr/>
        </p:nvSpPr>
        <p:spPr bwMode="auto">
          <a:xfrm>
            <a:off x="155575" y="-2232025"/>
            <a:ext cx="6991350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31" name="Picture 19" descr="http://fabrikaznanyi.ru/wp-content/uploads/2015/03/%D1%81%D0%BF%D0%B0%D1%81%D0%B8%D0%B1%D0%BE-%D0%B4%D0%B5%D0%B4%D1%83-%D0%B7%D0%B0-%D0%BF%D0%BE%D0%B1%D0%B5%D0%B4%D1%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071942"/>
            <a:ext cx="4572032" cy="2730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4"/>
            <a:ext cx="8786842" cy="392906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«Умрем, но из крепости не уйдем»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«Я умираю, но не сдаюсь. Прощай Родина»</a:t>
            </a:r>
            <a:endParaRPr lang="ru-RU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591" y="0"/>
            <a:ext cx="7357209" cy="1196752"/>
          </a:xfrm>
          <a:scene3d>
            <a:camera prst="perspectiveRelaxedModerately"/>
            <a:lightRig rig="threePt" dir="t"/>
          </a:scene3d>
        </p:spPr>
        <p:txBody>
          <a:bodyPr anchor="b">
            <a:normAutofit fontScale="90000"/>
          </a:bodyPr>
          <a:lstStyle/>
          <a:p>
            <a:r>
              <a:rPr lang="ru-RU" spc="-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Герои - защитники  Брестской крепости</a:t>
            </a:r>
            <a:endParaRPr lang="ru-RU" spc="-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im0-tub-ru.yandex.net/i?id=feb84ebcb38221b20fb98aa5f500e1c4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96113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0-tub-ru.yandex.net/i?id=808e07e1ee2cc53eb8137f9fbed1e82c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96809"/>
            <a:ext cx="2232248" cy="295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0-tub-ru.yandex.net/i?id=b15bdc8e82ae7a48b5e246489b47959f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06" y="3020800"/>
            <a:ext cx="2098334" cy="275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0-tub-ru.yandex.net/i?id=db29d5b0e0e563d22e75155837de5697&amp;n=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86" y="1421112"/>
            <a:ext cx="2520280" cy="38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4527513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44551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 Black" panose="020B0A04020102020204" pitchFamily="34" charset="0"/>
              </a:rPr>
              <a:t>Капитан</a:t>
            </a:r>
          </a:p>
          <a:p>
            <a:r>
              <a:rPr lang="ru-RU" sz="2000" b="1" dirty="0" smtClean="0">
                <a:latin typeface="Arial Black" panose="020B0A04020102020204" pitchFamily="34" charset="0"/>
              </a:rPr>
              <a:t>Н.Н. </a:t>
            </a:r>
            <a:r>
              <a:rPr lang="ru-RU" sz="2000" b="1" dirty="0" err="1" smtClean="0">
                <a:latin typeface="Arial Black" panose="020B0A04020102020204" pitchFamily="34" charset="0"/>
              </a:rPr>
              <a:t>Зубачев</a:t>
            </a: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275657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Капитан </a:t>
            </a:r>
            <a:endParaRPr lang="ru-RU" b="1" dirty="0" smtClean="0">
              <a:latin typeface="Arial Black" panose="020B0A04020102020204" pitchFamily="34" charset="0"/>
            </a:endParaRPr>
          </a:p>
          <a:p>
            <a:r>
              <a:rPr lang="ru-RU" b="1" dirty="0" smtClean="0">
                <a:latin typeface="Arial Black" panose="020B0A04020102020204" pitchFamily="34" charset="0"/>
              </a:rPr>
              <a:t>А.А. </a:t>
            </a:r>
            <a:r>
              <a:rPr lang="ru-RU" b="1" dirty="0" err="1" smtClean="0">
                <a:latin typeface="Arial Black" panose="020B0A04020102020204" pitchFamily="34" charset="0"/>
              </a:rPr>
              <a:t>Шабловский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004048" y="5598822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Комиссар </a:t>
            </a:r>
            <a:endParaRPr lang="ru-RU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А.К. Фомин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32240" y="592198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Майор</a:t>
            </a:r>
          </a:p>
          <a:p>
            <a:pPr algn="ctr"/>
            <a:r>
              <a:rPr lang="ru-RU" dirty="0" smtClean="0">
                <a:latin typeface="Arial Black" panose="020B0A04020102020204" pitchFamily="34" charset="0"/>
              </a:rPr>
              <a:t> А. Г. Гаврилов</a:t>
            </a: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640960" cy="1872208"/>
          </a:xfrm>
        </p:spPr>
        <p:txBody>
          <a:bodyPr>
            <a:normAutofit fontScale="90000"/>
          </a:bodyPr>
          <a:lstStyle/>
          <a:p>
            <a:pPr algn="l"/>
            <a:r>
              <a:rPr lang="ru-RU" sz="5400" b="1" u="sng" dirty="0" smtClean="0">
                <a:solidFill>
                  <a:srgbClr val="FF0000"/>
                </a:solidFill>
              </a:rPr>
              <a:t/>
            </a:r>
            <a:br>
              <a:rPr lang="ru-RU" sz="5400" b="1" u="sng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Вставай,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огромная!»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Work№2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513" y="1628800"/>
            <a:ext cx="6408712" cy="490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3965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Битва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Москву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1941год -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декабря 1942 год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7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Командующий Западным фронтом Г.К. Жуков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3426469" cy="45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1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630616" cy="187220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ноября 1941 года –</a:t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парад на Красной площади.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786190"/>
            <a:ext cx="8929718" cy="235745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Политрук Василий Клочков: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 Россия , а отступать некуда, позади Москва!»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" name="AutoShape 2" descr="&amp;Kcy;&amp;acy;&amp;rcy;&amp;tcy;&amp;icy;&amp;ncy;&amp;kcy;&amp;icy; &amp;pcy;&amp;ocy; &amp;zcy;&amp;acy;&amp;pcy;&amp;rcy;&amp;ocy;&amp;scy;&amp;ucy; &amp;Vcy;&amp;acy;&amp;scy;&amp;icy;&amp;lcy;&amp;icy;&amp;jcy; &amp;Kcy;&amp;lcy;&amp;ocy;&amp;chcy;&amp;kcy;&amp;ocy;&amp;v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555625"/>
            <a:ext cx="9334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Vcy;&amp;acy;&amp;scy;&amp;icy;&amp;lcy;&amp;icy;&amp;jcy; &amp;Kcy;&amp;lcy;&amp;ocy;&amp;chcy;&amp;kcy;&amp;ocy;&amp;vcy; &amp;kcy;&amp;acy;&amp;rcy;&amp;tcy;&amp;icy;&amp;ncy;&amp;kcy;&amp;icy;"/>
          <p:cNvSpPr>
            <a:spLocks noChangeAspect="1" noChangeArrowheads="1"/>
          </p:cNvSpPr>
          <p:nvPr/>
        </p:nvSpPr>
        <p:spPr bwMode="auto">
          <a:xfrm>
            <a:off x="155575" y="-555625"/>
            <a:ext cx="933450" cy="1162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t0.gstatic.com/images?q=tbn:ANd9GcQZW7rsVVrBzAVP2X55WESjuKTZMkGLfY4vTfQPmM0puHwvLC0Y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214678" cy="3995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767</TotalTime>
  <Words>175</Words>
  <Application>Microsoft Office PowerPoint</Application>
  <PresentationFormat>Экран (4:3)</PresentationFormat>
  <Paragraphs>52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 Великая  Отечественная  война  22 июня 1941- 9 мая 1945 год  </vt:lpstr>
      <vt:lpstr>Презентация PowerPoint</vt:lpstr>
      <vt:lpstr>«Умрем, но из крепости не уйдем» «Я умираю, но не сдаюсь. Прощай Родина»</vt:lpstr>
      <vt:lpstr>Герои - защитники  Брестской крепости</vt:lpstr>
      <vt:lpstr> «Вставай, страна огромная!» </vt:lpstr>
      <vt:lpstr>Презентация PowerPoint</vt:lpstr>
      <vt:lpstr>Командующий Западным фронтом Г.К. Жуков</vt:lpstr>
      <vt:lpstr>7 ноября 1941 года –  парад на Красной площади.</vt:lpstr>
      <vt:lpstr>Политрук Василий Клочков: «Велика Россия , а отступать некуда, позади Москва!»</vt:lpstr>
      <vt:lpstr>Презентация PowerPoint</vt:lpstr>
      <vt:lpstr>Герой Советского Союза Зоя Космодемьянская </vt:lpstr>
      <vt:lpstr>Победа под Москвой развеяла миф о непобедимости гитлеровской армии.</vt:lpstr>
      <vt:lpstr> </vt:lpstr>
      <vt:lpstr>Презентация PowerPoint</vt:lpstr>
      <vt:lpstr>Норма хлеба на день: рабочие – 250 грамм,  служащие, иждивенцы, дети до 12 лет – 125 грамм.</vt:lpstr>
      <vt:lpstr>Презентация PowerPoint</vt:lpstr>
      <vt:lpstr>Сталинградская битва</vt:lpstr>
      <vt:lpstr>Дом Павлова</vt:lpstr>
      <vt:lpstr> </vt:lpstr>
      <vt:lpstr>14 февраля 1943 год – освобождение  Ростова-на-Дону</vt:lpstr>
      <vt:lpstr> Половинко Поликарп Александрович Герой Советского Союза</vt:lpstr>
      <vt:lpstr>Курская битва 5 июля - 23 августа 1943 года – завершение коренного перелома  </vt:lpstr>
      <vt:lpstr>Танковое сражение  у деревни Прохоровка 12 июля 1943 года </vt:lpstr>
      <vt:lpstr>Презентация PowerPoint</vt:lpstr>
      <vt:lpstr>16 апреля 1945 года - началась Берлинская операция</vt:lpstr>
      <vt:lpstr> Берлинской операцией руководили:   </vt:lpstr>
      <vt:lpstr>30 апреля 1945 года   М.А. Егоров и М.В. Кантария водрузили знамя победы над рейхстагом в Берлине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Великая Отечественная война  1941-1945 гг.  </dc:title>
  <dc:creator>Work№2</dc:creator>
  <cp:lastModifiedBy>Work№2</cp:lastModifiedBy>
  <cp:revision>174</cp:revision>
  <dcterms:created xsi:type="dcterms:W3CDTF">2015-04-10T10:38:20Z</dcterms:created>
  <dcterms:modified xsi:type="dcterms:W3CDTF">2015-04-15T09:56:02Z</dcterms:modified>
</cp:coreProperties>
</file>