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5" r:id="rId2"/>
    <p:sldId id="267" r:id="rId3"/>
    <p:sldId id="270" r:id="rId4"/>
    <p:sldId id="271" r:id="rId5"/>
    <p:sldId id="257" r:id="rId6"/>
    <p:sldId id="269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de-DE" sz="2800" dirty="0"/>
              <a:t>Wie </a:t>
            </a:r>
            <a:r>
              <a:rPr lang="de-DE" sz="2800" dirty="0" smtClean="0"/>
              <a:t> </a:t>
            </a:r>
            <a:r>
              <a:rPr lang="de-DE" sz="2800" dirty="0"/>
              <a:t>lesen  </a:t>
            </a:r>
            <a:r>
              <a:rPr lang="de-DE" sz="2800" dirty="0" err="1"/>
              <a:t>usere</a:t>
            </a:r>
            <a:r>
              <a:rPr lang="de-DE" sz="2800" dirty="0"/>
              <a:t> </a:t>
            </a:r>
            <a:r>
              <a:rPr lang="de-DE" sz="2800" dirty="0" smtClean="0"/>
              <a:t>Mitschüler</a:t>
            </a:r>
            <a:r>
              <a:rPr lang="de-DE" sz="2800" dirty="0"/>
              <a:t>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Wie oft lesen  usere Mitschuler?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 err="1" smtClean="0"/>
                      <a:t>viel</a:t>
                    </a:r>
                    <a:r>
                      <a:rPr lang="en-US" sz="2400" dirty="0" smtClean="0"/>
                      <a:t> </a:t>
                    </a:r>
                    <a:r>
                      <a:rPr lang="en-US" sz="2400" baseline="0" dirty="0" smtClean="0"/>
                      <a:t> 3</a:t>
                    </a:r>
                    <a:endParaRPr lang="en-US" sz="2400" dirty="0"/>
                  </a:p>
                </c:rich>
              </c:tx>
              <c:spPr/>
              <c:dLblPos val="ctr"/>
              <c:showVal val="1"/>
              <c:showCatName val="1"/>
            </c:dLbl>
            <c:dLbl>
              <c:idx val="1"/>
              <c:layout>
                <c:manualLayout>
                  <c:x val="-7.2071785768603033E-3"/>
                  <c:y val="-7.7921759191086244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 smtClean="0"/>
                      <a:t>manchmal</a:t>
                    </a:r>
                    <a:r>
                      <a:rPr lang="ru-RU" sz="2400" baseline="0" dirty="0" smtClean="0"/>
                      <a:t>  12</a:t>
                    </a:r>
                    <a:endParaRPr lang="en-US" sz="2400" dirty="0"/>
                  </a:p>
                </c:rich>
              </c:tx>
              <c:dLblPos val="ctr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dirty="0" err="1" smtClean="0"/>
                      <a:t>nie</a:t>
                    </a:r>
                    <a:r>
                      <a:rPr lang="en-US" sz="2400" dirty="0" smtClean="0"/>
                      <a:t> </a:t>
                    </a:r>
                    <a:r>
                      <a:rPr lang="en-US" sz="2400" dirty="0" smtClean="0"/>
                      <a:t> 2</a:t>
                    </a:r>
                    <a:endParaRPr lang="en-US" sz="2400" dirty="0"/>
                  </a:p>
                </c:rich>
              </c:tx>
              <c:dLblPos val="ctr"/>
              <c:showVal val="1"/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err="1"/>
                      <a:t>nicht</a:t>
                    </a:r>
                    <a:r>
                      <a:rPr lang="en-US"/>
                      <a:t> </a:t>
                    </a:r>
                    <a:r>
                      <a:rPr lang="en-US" smtClean="0"/>
                      <a:t>oft </a:t>
                    </a:r>
                    <a:r>
                      <a:rPr lang="en-US"/>
                      <a:t>47%</a:t>
                    </a:r>
                  </a:p>
                </c:rich>
              </c:tx>
              <c:dLblPos val="ctr"/>
              <c:showVal val="1"/>
              <c:showCatName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nie </a:t>
                    </a:r>
                    <a:r>
                      <a:rPr lang="en-US"/>
                      <a:t>6%</a:t>
                    </a:r>
                  </a:p>
                </c:rich>
              </c:tx>
              <c:dLblPos val="ctr"/>
              <c:showVal val="1"/>
              <c:showCatName val="1"/>
            </c:dLbl>
            <c:dLblPos val="ctr"/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viel</c:v>
                </c:pt>
                <c:pt idx="1">
                  <c:v>manchmal</c:v>
                </c:pt>
                <c:pt idx="2">
                  <c:v>nie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0.18000000000000013</c:v>
                </c:pt>
                <c:pt idx="1">
                  <c:v>0.62000000000000055</c:v>
                </c:pt>
                <c:pt idx="2">
                  <c:v>0.2</c:v>
                </c:pt>
              </c:numCache>
            </c:numRef>
          </c:val>
        </c:ser>
        <c:firstSliceAng val="107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875F-3480-4268-9973-ADEF345AA42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64390-D667-45A9-915A-79969F20B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EE30-67D9-431D-8CB9-C69BCC3C090F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72D8-34E8-4D34-B8DD-C16B371CE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Bücher und Jugendlichen. </a:t>
            </a:r>
            <a:endParaRPr lang="ru-RU" dirty="0" smtClean="0"/>
          </a:p>
        </p:txBody>
      </p:sp>
      <p:pic>
        <p:nvPicPr>
          <p:cNvPr id="1026" name="Picture 2" descr="K:\МАМА\колл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38310"/>
            <a:ext cx="6000792" cy="5119690"/>
          </a:xfrm>
          <a:prstGeom prst="rect">
            <a:avLst/>
          </a:prstGeom>
          <a:noFill/>
        </p:spPr>
      </p:pic>
      <p:pic>
        <p:nvPicPr>
          <p:cNvPr id="4" name="Picture 13" descr="http://t2.ftcdn.net/jpg/00/11/50/35/400_F_11503540_qFpA8pIFdxPEc31vneJBmRrYaHS6o9z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958292" cy="516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00100" y="428604"/>
          <a:ext cx="7048528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DSCN0411.jpg"/>
          <p:cNvPicPr/>
          <p:nvPr/>
        </p:nvPicPr>
        <p:blipFill>
          <a:blip r:embed="rId2" cstate="print"/>
          <a:srcRect l="11247" t="17466" r="7225"/>
          <a:stretch>
            <a:fillRect/>
          </a:stretch>
        </p:blipFill>
        <p:spPr bwMode="auto">
          <a:xfrm>
            <a:off x="2571736" y="1611086"/>
            <a:ext cx="3886200" cy="524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 rot="19403448">
            <a:off x="489319" y="2671776"/>
            <a:ext cx="2244478" cy="1425305"/>
          </a:xfrm>
          <a:prstGeom prst="wedgeRoundRectCallout">
            <a:avLst>
              <a:gd name="adj1" fmla="val 21236"/>
              <a:gd name="adj2" fmla="val 9065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Weil </a:t>
            </a:r>
            <a:r>
              <a:rPr lang="en-US" sz="2400" dirty="0" err="1" smtClean="0">
                <a:solidFill>
                  <a:schemeClr val="tx1"/>
                </a:solidFill>
              </a:rPr>
              <a:t>ich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keine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Zeit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habe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357686" y="357166"/>
            <a:ext cx="2357454" cy="1143007"/>
          </a:xfrm>
          <a:prstGeom prst="wedgeRoundRectCallout">
            <a:avLst>
              <a:gd name="adj1" fmla="val -34671"/>
              <a:gd name="adj2" fmla="val 10927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rot="1381010">
            <a:off x="6135998" y="2143713"/>
            <a:ext cx="2515021" cy="1569232"/>
          </a:xfrm>
          <a:prstGeom prst="wedgeRoundRectCallout">
            <a:avLst>
              <a:gd name="adj1" fmla="val -42711"/>
              <a:gd name="adj2" fmla="val 7795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Weil </a:t>
            </a:r>
            <a:r>
              <a:rPr lang="en-US" sz="2400" dirty="0" err="1" smtClean="0">
                <a:solidFill>
                  <a:schemeClr val="tx1"/>
                </a:solidFill>
              </a:rPr>
              <a:t>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langweilig</a:t>
            </a:r>
            <a:r>
              <a:rPr lang="en-US" sz="2400" dirty="0" smtClean="0">
                <a:solidFill>
                  <a:schemeClr val="tx1"/>
                </a:solidFill>
              </a:rPr>
              <a:t> und </a:t>
            </a:r>
            <a:r>
              <a:rPr lang="en-US" sz="2400" dirty="0" err="1" smtClean="0">
                <a:solidFill>
                  <a:schemeClr val="tx1"/>
                </a:solidFill>
              </a:rPr>
              <a:t>nicht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interessant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35716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Weil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mir</a:t>
            </a:r>
            <a:r>
              <a:rPr lang="en-US" sz="2400" dirty="0" smtClean="0"/>
              <a:t> </a:t>
            </a:r>
            <a:r>
              <a:rPr lang="en-US" sz="2400" dirty="0" err="1" smtClean="0"/>
              <a:t>keinen</a:t>
            </a:r>
            <a:r>
              <a:rPr lang="en-US" sz="2400" dirty="0" smtClean="0"/>
              <a:t> </a:t>
            </a:r>
            <a:r>
              <a:rPr lang="en-US" sz="2400" dirty="0" err="1" smtClean="0"/>
              <a:t>Spaß</a:t>
            </a:r>
            <a:r>
              <a:rPr lang="en-US" sz="2400" dirty="0" smtClean="0"/>
              <a:t> </a:t>
            </a:r>
            <a:r>
              <a:rPr lang="en-US" sz="2400" dirty="0" err="1" smtClean="0"/>
              <a:t>macht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8572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Warum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lesen</a:t>
            </a:r>
            <a:r>
              <a:rPr lang="en-US" sz="2400" b="1" dirty="0" smtClean="0"/>
              <a:t> die </a:t>
            </a:r>
            <a:r>
              <a:rPr lang="en-US" sz="2400" b="1" dirty="0" err="1" smtClean="0"/>
              <a:t>Schüler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weniger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723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800" b="1" dirty="0" err="1" smtClean="0"/>
              <a:t>Warum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lesen</a:t>
            </a:r>
            <a:r>
              <a:rPr lang="en-US" sz="2800" b="1" dirty="0" smtClean="0"/>
              <a:t> die </a:t>
            </a:r>
            <a:r>
              <a:rPr lang="en-US" sz="2800" b="1" dirty="0" err="1" smtClean="0"/>
              <a:t>Jugendlichen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weniger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früer</a:t>
            </a:r>
            <a:r>
              <a:rPr lang="en-US" sz="2800" b="1" dirty="0" smtClean="0"/>
              <a:t>?</a:t>
            </a:r>
          </a:p>
          <a:p>
            <a:r>
              <a:rPr lang="en-US" sz="2400" dirty="0" err="1" smtClean="0"/>
              <a:t>Gründe</a:t>
            </a:r>
            <a:r>
              <a:rPr lang="en-US" sz="2400" dirty="0" smtClean="0"/>
              <a:t> </a:t>
            </a:r>
            <a:r>
              <a:rPr lang="en-US" sz="2400" dirty="0" err="1" smtClean="0"/>
              <a:t>dafür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Jugendliche</a:t>
            </a:r>
            <a:r>
              <a:rPr lang="en-US" sz="2400" dirty="0" smtClean="0"/>
              <a:t> </a:t>
            </a:r>
            <a:r>
              <a:rPr lang="en-US" sz="2400" dirty="0" err="1" smtClean="0"/>
              <a:t>weniger</a:t>
            </a:r>
            <a:r>
              <a:rPr lang="en-US" sz="2400" dirty="0" smtClean="0"/>
              <a:t> </a:t>
            </a:r>
            <a:r>
              <a:rPr lang="en-US" sz="2400" dirty="0" err="1" smtClean="0"/>
              <a:t>lesen</a:t>
            </a:r>
            <a:r>
              <a:rPr lang="en-US" sz="2400" dirty="0" smtClean="0"/>
              <a:t>, </a:t>
            </a:r>
            <a:r>
              <a:rPr lang="en-US" sz="2400" dirty="0" err="1" smtClean="0"/>
              <a:t>gibt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viele</a:t>
            </a:r>
            <a:r>
              <a:rPr lang="en-US" sz="2400" dirty="0" smtClean="0"/>
              <a:t>: </a:t>
            </a:r>
          </a:p>
          <a:p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die </a:t>
            </a:r>
            <a:r>
              <a:rPr lang="en-US" sz="2400" dirty="0" err="1" smtClean="0"/>
              <a:t>Konkurrenz</a:t>
            </a:r>
            <a:r>
              <a:rPr lang="en-US" sz="2400" dirty="0" smtClean="0"/>
              <a:t> von Film und Internet </a:t>
            </a:r>
            <a:r>
              <a:rPr lang="en-US" sz="2400" dirty="0" err="1" smtClean="0"/>
              <a:t>sehr</a:t>
            </a:r>
            <a:r>
              <a:rPr lang="en-US" sz="2400" dirty="0" smtClean="0"/>
              <a:t> </a:t>
            </a:r>
            <a:r>
              <a:rPr lang="en-US" sz="2400" dirty="0" err="1" smtClean="0"/>
              <a:t>groß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die </a:t>
            </a:r>
            <a:r>
              <a:rPr lang="en-US" sz="2400" dirty="0" err="1" smtClean="0"/>
              <a:t>Belastung</a:t>
            </a:r>
            <a:r>
              <a:rPr lang="en-US" sz="2400" dirty="0" smtClean="0"/>
              <a:t>  in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Schule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hoch</a:t>
            </a:r>
            <a:r>
              <a:rPr lang="en-US" sz="2400" dirty="0" smtClean="0"/>
              <a:t>. In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Schule</a:t>
            </a:r>
            <a:r>
              <a:rPr lang="en-US" sz="2400" dirty="0" smtClean="0"/>
              <a:t> </a:t>
            </a:r>
            <a:r>
              <a:rPr lang="en-US" sz="2400" dirty="0" err="1" smtClean="0"/>
              <a:t>sollen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längere</a:t>
            </a:r>
            <a:r>
              <a:rPr lang="en-US" sz="2400" dirty="0" smtClean="0"/>
              <a:t> </a:t>
            </a:r>
            <a:r>
              <a:rPr lang="en-US" sz="2400" dirty="0" err="1" smtClean="0"/>
              <a:t>Texte</a:t>
            </a:r>
            <a:r>
              <a:rPr lang="en-US" sz="2400" dirty="0" smtClean="0"/>
              <a:t> </a:t>
            </a:r>
            <a:r>
              <a:rPr lang="en-US" sz="2400" dirty="0" err="1" smtClean="0"/>
              <a:t>lesen</a:t>
            </a:r>
            <a:r>
              <a:rPr lang="en-US" sz="2400" dirty="0" smtClean="0"/>
              <a:t>. Die </a:t>
            </a:r>
            <a:r>
              <a:rPr lang="en-US" sz="2400" dirty="0" err="1" smtClean="0"/>
              <a:t>Sprache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die </a:t>
            </a:r>
            <a:r>
              <a:rPr lang="en-US" sz="2400" dirty="0" err="1" smtClean="0"/>
              <a:t>Inchalte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schwerig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uns. 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err="1" smtClean="0"/>
              <a:t>а</a:t>
            </a:r>
            <a:r>
              <a:rPr lang="en-US" sz="2400" dirty="0" err="1" smtClean="0"/>
              <a:t>uch</a:t>
            </a:r>
            <a:r>
              <a:rPr lang="en-US" sz="2400" dirty="0" smtClean="0"/>
              <a:t> die </a:t>
            </a:r>
            <a:r>
              <a:rPr lang="en-US" sz="2400" dirty="0" err="1" smtClean="0"/>
              <a:t>Eltern</a:t>
            </a:r>
            <a:r>
              <a:rPr lang="en-US" sz="2400" dirty="0" smtClean="0"/>
              <a:t> </a:t>
            </a:r>
            <a:r>
              <a:rPr lang="en-US" sz="2400" dirty="0" err="1" smtClean="0"/>
              <a:t>spielen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Bereich</a:t>
            </a:r>
            <a:r>
              <a:rPr lang="en-US" sz="2400" dirty="0" smtClean="0"/>
              <a:t> „</a:t>
            </a:r>
            <a:r>
              <a:rPr lang="en-US" sz="2400" dirty="0" err="1" smtClean="0"/>
              <a:t>Lesen</a:t>
            </a:r>
            <a:r>
              <a:rPr lang="en-US" sz="2400" dirty="0" smtClean="0"/>
              <a:t>“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wichtige</a:t>
            </a:r>
            <a:r>
              <a:rPr lang="en-US" sz="2400" dirty="0" smtClean="0"/>
              <a:t> </a:t>
            </a:r>
            <a:r>
              <a:rPr lang="en-US" sz="2400" dirty="0" err="1" smtClean="0"/>
              <a:t>Rolle</a:t>
            </a:r>
            <a:r>
              <a:rPr lang="en-US" sz="2400" dirty="0" smtClean="0"/>
              <a:t>. </a:t>
            </a:r>
            <a:r>
              <a:rPr lang="en-US" sz="2400" dirty="0" err="1" smtClean="0"/>
              <a:t>Immer</a:t>
            </a:r>
            <a:r>
              <a:rPr lang="en-US" sz="2400" dirty="0" smtClean="0"/>
              <a:t> </a:t>
            </a:r>
            <a:r>
              <a:rPr lang="en-US" sz="2400" dirty="0" err="1" smtClean="0"/>
              <a:t>weniger</a:t>
            </a:r>
            <a:r>
              <a:rPr lang="en-US" sz="2400" dirty="0" smtClean="0"/>
              <a:t> </a:t>
            </a:r>
            <a:r>
              <a:rPr lang="en-US" sz="2400" dirty="0" err="1" smtClean="0"/>
              <a:t>lesen</a:t>
            </a:r>
            <a:r>
              <a:rPr lang="en-US" sz="2400" dirty="0" smtClean="0"/>
              <a:t> </a:t>
            </a:r>
            <a:r>
              <a:rPr lang="en-US" sz="2400" dirty="0" err="1" smtClean="0"/>
              <a:t>Eltern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err="1" smtClean="0"/>
              <a:t>Jugendliche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 smtClean="0"/>
              <a:t> oft </a:t>
            </a:r>
            <a:r>
              <a:rPr lang="en-US" sz="2400" dirty="0" err="1" smtClean="0"/>
              <a:t>neben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Schule</a:t>
            </a:r>
            <a:r>
              <a:rPr lang="en-US" sz="2400" dirty="0" smtClean="0"/>
              <a:t>,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Freizeitsport</a:t>
            </a:r>
            <a:r>
              <a:rPr lang="en-US" sz="2400" dirty="0" smtClean="0"/>
              <a:t> und </a:t>
            </a:r>
            <a:r>
              <a:rPr lang="en-US" sz="2400" dirty="0" err="1" smtClean="0"/>
              <a:t>anderen</a:t>
            </a:r>
            <a:r>
              <a:rPr lang="en-US" sz="2400" dirty="0" smtClean="0"/>
              <a:t> </a:t>
            </a:r>
            <a:r>
              <a:rPr lang="en-US" sz="2400" dirty="0" err="1" smtClean="0"/>
              <a:t>Hobbys</a:t>
            </a:r>
            <a:r>
              <a:rPr lang="en-US" sz="2400" dirty="0" smtClean="0"/>
              <a:t> </a:t>
            </a:r>
            <a:r>
              <a:rPr lang="en-US" sz="2400" dirty="0" err="1" smtClean="0"/>
              <a:t>einfach</a:t>
            </a:r>
            <a:r>
              <a:rPr lang="en-US" sz="2400" dirty="0" smtClean="0"/>
              <a:t> </a:t>
            </a:r>
            <a:r>
              <a:rPr lang="en-US" sz="2400" dirty="0" err="1" smtClean="0"/>
              <a:t>immer</a:t>
            </a:r>
            <a:r>
              <a:rPr lang="en-US" sz="2400" dirty="0" smtClean="0"/>
              <a:t> </a:t>
            </a:r>
            <a:r>
              <a:rPr lang="en-US" sz="2400" dirty="0" err="1" smtClean="0"/>
              <a:t>weniger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zum</a:t>
            </a:r>
            <a:r>
              <a:rPr lang="en-US" sz="2400" dirty="0" smtClean="0"/>
              <a:t> </a:t>
            </a:r>
            <a:r>
              <a:rPr lang="en-US" sz="2400" dirty="0" err="1" smtClean="0"/>
              <a:t>Lesen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" name="Picture 11" descr="http://www.ya-mama.kz/upload/images/330/c1dc401e44f5bb41bb7d7b89d12638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958399"/>
            <a:ext cx="1928826" cy="189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acciobrain.ligermagic.com/hpweasleyslit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750019" cy="345800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857356" y="4143380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14546" y="2357430"/>
            <a:ext cx="642942" cy="50006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14546" y="4929198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85918" y="3357562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86512" y="250030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58016" y="321468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15140" y="392906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00826" y="478632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5816" y="5143512"/>
            <a:ext cx="202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/>
              <a:t>historische Romane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2143116"/>
            <a:ext cx="1733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Fantasy-</a:t>
            </a:r>
            <a:r>
              <a:rPr lang="en-US" dirty="0" err="1" smtClean="0"/>
              <a:t>Romane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3500438"/>
            <a:ext cx="76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/>
              <a:t>Krimis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2910" y="23574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Liebesromane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286644" y="435769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Witze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4000504"/>
            <a:ext cx="76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/>
              <a:t>Krimis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4786322"/>
            <a:ext cx="86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Witze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571736" y="85723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ru-RU" b="1" dirty="0" smtClean="0"/>
              <a:t>     </a:t>
            </a:r>
            <a:r>
              <a:rPr lang="en-US" b="1" dirty="0" smtClean="0"/>
              <a:t> </a:t>
            </a:r>
            <a:r>
              <a:rPr lang="en-US" sz="2800" dirty="0" err="1" smtClean="0"/>
              <a:t>Mädchen</a:t>
            </a:r>
            <a:r>
              <a:rPr lang="en-US" sz="2800" dirty="0" smtClean="0"/>
              <a:t> </a:t>
            </a:r>
            <a:r>
              <a:rPr lang="en-US" sz="2800" dirty="0" smtClean="0"/>
              <a:t>und   </a:t>
            </a:r>
            <a:r>
              <a:rPr lang="en-US" sz="2800" dirty="0" err="1" smtClean="0"/>
              <a:t>Jungen</a:t>
            </a:r>
            <a:r>
              <a:rPr lang="en-US" sz="2800" dirty="0" smtClean="0"/>
              <a:t> </a:t>
            </a:r>
            <a:r>
              <a:rPr lang="en-US" dirty="0" smtClean="0"/>
              <a:t>     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714612" y="28572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</a:t>
            </a:r>
            <a:r>
              <a:rPr lang="en-US" sz="2800" dirty="0" smtClean="0"/>
              <a:t>Was </a:t>
            </a:r>
            <a:r>
              <a:rPr lang="en-US" sz="2800" dirty="0" err="1" smtClean="0"/>
              <a:t>lesen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3143248"/>
            <a:ext cx="18573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Fantasy-</a:t>
            </a:r>
            <a:r>
              <a:rPr lang="en-US" dirty="0" err="1" smtClean="0"/>
              <a:t>Romane</a:t>
            </a:r>
            <a:endParaRPr lang="ru-RU" dirty="0" smtClean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150017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Zwischen</a:t>
            </a:r>
            <a:r>
              <a:rPr lang="en-US" b="1" dirty="0" smtClean="0"/>
              <a:t> </a:t>
            </a:r>
            <a:r>
              <a:rPr lang="en-US" b="1" dirty="0" err="1" smtClean="0"/>
              <a:t>Jungen</a:t>
            </a:r>
            <a:r>
              <a:rPr lang="en-US" b="1" dirty="0" smtClean="0"/>
              <a:t> und </a:t>
            </a:r>
            <a:r>
              <a:rPr lang="en-US" b="1" dirty="0" err="1" smtClean="0"/>
              <a:t>Mädchen</a:t>
            </a:r>
            <a:r>
              <a:rPr lang="en-US" b="1" dirty="0" smtClean="0"/>
              <a:t> </a:t>
            </a:r>
            <a:r>
              <a:rPr lang="en-US" b="1" dirty="0" err="1" smtClean="0"/>
              <a:t>gibt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keine</a:t>
            </a:r>
            <a:r>
              <a:rPr lang="en-US" b="1" dirty="0" smtClean="0"/>
              <a:t> </a:t>
            </a:r>
            <a:r>
              <a:rPr lang="en-US" b="1" dirty="0" err="1" smtClean="0"/>
              <a:t>großen</a:t>
            </a:r>
            <a:r>
              <a:rPr lang="en-US" b="1" dirty="0" smtClean="0"/>
              <a:t> </a:t>
            </a:r>
            <a:r>
              <a:rPr lang="en-US" b="1" dirty="0" err="1" smtClean="0"/>
              <a:t>Unterschiede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</a:t>
            </a:r>
            <a:r>
              <a:rPr lang="en-US" b="1" dirty="0" err="1" smtClean="0"/>
              <a:t>Leseverhalten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фото со школы\DSCN0374.jpg"/>
          <p:cNvPicPr/>
          <p:nvPr/>
        </p:nvPicPr>
        <p:blipFill>
          <a:blip r:embed="rId2" cstate="print"/>
          <a:srcRect l="14490" r="23662"/>
          <a:stretch>
            <a:fillRect/>
          </a:stretch>
        </p:blipFill>
        <p:spPr bwMode="auto">
          <a:xfrm>
            <a:off x="2500298" y="2143116"/>
            <a:ext cx="3669475" cy="445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 rot="20177964">
            <a:off x="145488" y="1399824"/>
            <a:ext cx="2982979" cy="1349815"/>
          </a:xfrm>
          <a:prstGeom prst="wedgeRoundRectCallout">
            <a:avLst>
              <a:gd name="adj1" fmla="val 28526"/>
              <a:gd name="adj2" fmla="val 105612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958951">
            <a:off x="4969880" y="1260411"/>
            <a:ext cx="3633394" cy="1324539"/>
          </a:xfrm>
          <a:prstGeom prst="wedgeRoundRectCallout">
            <a:avLst>
              <a:gd name="adj1" fmla="val -33698"/>
              <a:gd name="adj2" fmla="val 10310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2239929">
            <a:off x="5792611" y="3392272"/>
            <a:ext cx="2800072" cy="1673061"/>
          </a:xfrm>
          <a:prstGeom prst="wedgeRoundRectCallout">
            <a:avLst>
              <a:gd name="adj1" fmla="val -32743"/>
              <a:gd name="adj2" fmla="val 9076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062671">
            <a:off x="245418" y="1488448"/>
            <a:ext cx="319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unheimlich</a:t>
            </a:r>
            <a:r>
              <a:rPr lang="en-US" dirty="0" smtClean="0"/>
              <a:t> </a:t>
            </a:r>
            <a:r>
              <a:rPr lang="en-US" dirty="0" err="1" smtClean="0"/>
              <a:t>aufregend</a:t>
            </a:r>
            <a:r>
              <a:rPr lang="en-US" dirty="0" smtClean="0"/>
              <a:t>, in </a:t>
            </a:r>
            <a:r>
              <a:rPr lang="en-US" dirty="0" err="1" smtClean="0"/>
              <a:t>fremde</a:t>
            </a:r>
            <a:r>
              <a:rPr lang="en-US" dirty="0" smtClean="0"/>
              <a:t> </a:t>
            </a:r>
            <a:r>
              <a:rPr lang="en-US" dirty="0" err="1" smtClean="0"/>
              <a:t>Welten</a:t>
            </a:r>
            <a:r>
              <a:rPr lang="en-US" dirty="0" smtClean="0"/>
              <a:t> und </a:t>
            </a:r>
            <a:r>
              <a:rPr lang="en-US" dirty="0" err="1" smtClean="0"/>
              <a:t>Zeiten</a:t>
            </a:r>
            <a:r>
              <a:rPr lang="en-US" dirty="0" smtClean="0"/>
              <a:t> </a:t>
            </a:r>
            <a:r>
              <a:rPr lang="en-US" dirty="0" err="1" smtClean="0"/>
              <a:t>abzutauchen</a:t>
            </a:r>
            <a:r>
              <a:rPr lang="en-US" dirty="0" smtClean="0"/>
              <a:t>. 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904950">
            <a:off x="4950827" y="1384584"/>
            <a:ext cx="36631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1.Klasse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Bücher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verschlungen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kann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Leben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ohne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gar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nicht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mehr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vorstellen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953926">
            <a:off x="5829218" y="3620977"/>
            <a:ext cx="2656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Nun, ich brauche es, mich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von der Realität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etwas zu entfernen.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Dazu dienen mir Bücher 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28572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Warum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ich</a:t>
            </a:r>
            <a:r>
              <a:rPr lang="en-US" sz="2800" b="1" dirty="0" smtClean="0"/>
              <a:t> ?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4414" y="857232"/>
            <a:ext cx="74783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Es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gibt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sicherlich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viele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Antworten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Eines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jedoch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gewiss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Lesen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macht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Freude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Lesen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entspannt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Lesen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bildet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53204B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F:\DSCN0414.jpg"/>
          <p:cNvPicPr/>
          <p:nvPr/>
        </p:nvPicPr>
        <p:blipFill>
          <a:blip r:embed="rId2" cstate="print"/>
          <a:srcRect t="11502" r="-139"/>
          <a:stretch>
            <a:fillRect/>
          </a:stretch>
        </p:blipFill>
        <p:spPr bwMode="auto">
          <a:xfrm>
            <a:off x="1857356" y="3286124"/>
            <a:ext cx="61264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251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Bücher und Jugendlichen.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67</cp:revision>
  <dcterms:created xsi:type="dcterms:W3CDTF">2012-10-12T14:56:42Z</dcterms:created>
  <dcterms:modified xsi:type="dcterms:W3CDTF">2014-12-23T15:40:39Z</dcterms:modified>
</cp:coreProperties>
</file>