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420" y="-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801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260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89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901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55123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0360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368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218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941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375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878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11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694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478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590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018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59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8446" y="2166364"/>
            <a:ext cx="4678878" cy="17393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634" y="979714"/>
            <a:ext cx="5826035" cy="4754880"/>
          </a:xfrm>
        </p:spPr>
        <p:txBody>
          <a:bodyPr>
            <a:normAutofit/>
          </a:bodyPr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Опыт </a:t>
            </a:r>
            <a:r>
              <a:rPr lang="ru-RU" sz="2000" b="1" dirty="0" smtClean="0">
                <a:solidFill>
                  <a:schemeClr val="tx1"/>
                </a:solidFill>
              </a:rPr>
              <a:t>участия учащихся МБОУ СОШ №51 г. Краснодара в спартакиадах школьников "Спортивные надежды Кубани".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4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196850"/>
            <a:ext cx="4038600" cy="2687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7885" y="3401057"/>
            <a:ext cx="2471301" cy="3182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3252" y="26242"/>
            <a:ext cx="4934716" cy="3285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889" y="3054678"/>
            <a:ext cx="5071637" cy="3381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669" y="204952"/>
            <a:ext cx="5801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Презентацию подготовила ученица 11 «А»класса Пономаренко </a:t>
            </a:r>
            <a:r>
              <a:rPr lang="ru-RU" i="1" dirty="0" smtClean="0"/>
              <a:t>Дарья, </a:t>
            </a:r>
          </a:p>
          <a:p>
            <a:r>
              <a:rPr lang="ru-RU" i="1" dirty="0" smtClean="0"/>
              <a:t>руководитель :    </a:t>
            </a:r>
            <a:r>
              <a:rPr lang="ru-RU" i="1" dirty="0" err="1" smtClean="0"/>
              <a:t>Ворсконян</a:t>
            </a:r>
            <a:r>
              <a:rPr lang="ru-RU" i="1" dirty="0" smtClean="0"/>
              <a:t> </a:t>
            </a:r>
            <a:r>
              <a:rPr lang="ru-RU" i="1" dirty="0" smtClean="0"/>
              <a:t>Ирина Альбертовна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1801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9326" y="439783"/>
            <a:ext cx="3592286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Победители 8 спартакиады школьников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728368"/>
            <a:ext cx="5822155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66" y="230289"/>
            <a:ext cx="2132402" cy="2746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0771" y="5655698"/>
            <a:ext cx="2508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/>
              <a:t>Вид спорта: футбол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4102" y="326633"/>
            <a:ext cx="2426527" cy="2401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6170" y="1982865"/>
            <a:ext cx="3326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Девочки 7-8 класс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376" y="4761150"/>
            <a:ext cx="2801984" cy="1867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593" y="3237150"/>
            <a:ext cx="457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8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262" y="231227"/>
            <a:ext cx="6152430" cy="1320800"/>
          </a:xfrm>
        </p:spPr>
        <p:txBody>
          <a:bodyPr/>
          <a:lstStyle/>
          <a:p>
            <a:r>
              <a:rPr lang="ru-RU" b="1" dirty="0" smtClean="0"/>
              <a:t>В спорте есть соперники, </a:t>
            </a:r>
            <a:br>
              <a:rPr lang="ru-RU" b="1" dirty="0" smtClean="0"/>
            </a:br>
            <a:r>
              <a:rPr lang="ru-RU" b="1" dirty="0" smtClean="0"/>
              <a:t>В  спорте нет врагов</a:t>
            </a:r>
            <a:endParaRPr lang="ru-RU" dirty="0"/>
          </a:p>
        </p:txBody>
      </p:sp>
      <p:pic>
        <p:nvPicPr>
          <p:cNvPr id="4" name="Picture 13" descr="PB25016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695344">
            <a:off x="106075" y="2805544"/>
            <a:ext cx="4067874" cy="305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PB200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2658" y="1681116"/>
            <a:ext cx="3802446" cy="285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PB2401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1767">
            <a:off x="8462629" y="783510"/>
            <a:ext cx="3424254" cy="2567726"/>
          </a:xfrm>
          <a:prstGeom prst="rect">
            <a:avLst/>
          </a:prstGeom>
        </p:spPr>
      </p:pic>
      <p:pic>
        <p:nvPicPr>
          <p:cNvPr id="7" name="Picture 17" descr="PB25017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33051">
            <a:off x="7788151" y="3481292"/>
            <a:ext cx="387985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PB2501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6450" y="4088393"/>
            <a:ext cx="3692285" cy="276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42" y="0"/>
            <a:ext cx="2036458" cy="2622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5310"/>
            <a:ext cx="8596668" cy="1087821"/>
          </a:xfrm>
        </p:spPr>
        <p:txBody>
          <a:bodyPr/>
          <a:lstStyle/>
          <a:p>
            <a:r>
              <a:rPr lang="ru-RU" dirty="0" smtClean="0"/>
              <a:t>Наши спортсмены – гордость школы! </a:t>
            </a:r>
            <a:endParaRPr lang="ru-RU" dirty="0"/>
          </a:p>
        </p:txBody>
      </p:sp>
      <p:pic>
        <p:nvPicPr>
          <p:cNvPr id="4" name="Picture 6" descr="Копия DSC0269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8877" y="1582294"/>
            <a:ext cx="6471826" cy="485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04841" y="1749972"/>
            <a:ext cx="42409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Девиз нашей школы: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Лидеры в спорте,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Лидеры в жизни,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Верно мы служим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Кубани, Отчизне!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5804" y="0"/>
            <a:ext cx="1516196" cy="1952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35130"/>
            <a:ext cx="9905998" cy="888275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Для чего нужна спартакиада учащихся?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87384" y="1018903"/>
            <a:ext cx="11599816" cy="1698171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/>
              <a:t>Спартакиада является комплексным спортивным мероприятием и проводится в целях развития и популяризации спорта в Российской Федерации, а также повышения уровня физической подготовленности и мастерства спортивного резерва России по видам спорта и дисциплинам, входящим, как правило, в программу Олимпийских игр.</a:t>
            </a:r>
          </a:p>
          <a:p>
            <a:endParaRPr lang="ru-RU" sz="4500" b="1" dirty="0" smtClean="0"/>
          </a:p>
          <a:p>
            <a:endParaRPr lang="ru-RU" sz="4500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6788" y="5201194"/>
            <a:ext cx="4572000" cy="1524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9749" y="2717074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Основными задачами Спартакиады являются:</a:t>
            </a:r>
          </a:p>
          <a:p>
            <a:r>
              <a:rPr lang="ru-RU" dirty="0"/>
              <a:t>- пропаганда здорового образа жизни;</a:t>
            </a:r>
          </a:p>
          <a:p>
            <a:r>
              <a:rPr lang="ru-RU" dirty="0"/>
              <a:t>- формирование позитивных жизненных установок у подрастающего поколения</a:t>
            </a:r>
          </a:p>
          <a:p>
            <a:r>
              <a:rPr lang="ru-RU" dirty="0"/>
              <a:t>- гражданское и патриотическое воспитание молодежи; </a:t>
            </a:r>
          </a:p>
          <a:p>
            <a:r>
              <a:rPr lang="ru-RU" dirty="0"/>
              <a:t>- улучшение физкультурно-спортивной работы в субъектах Российской Федерации;</a:t>
            </a:r>
          </a:p>
          <a:p>
            <a:r>
              <a:rPr lang="ru-RU" dirty="0"/>
              <a:t>- определение лучших физкультурно-спортивных организаций среди субъектов Российской Федерации;</a:t>
            </a:r>
          </a:p>
          <a:p>
            <a:r>
              <a:rPr lang="ru-RU" dirty="0"/>
              <a:t>- развитие материальной базы и предоставления больших возможностей для занятий спортом.</a:t>
            </a:r>
          </a:p>
        </p:txBody>
      </p:sp>
    </p:spTree>
    <p:extLst>
      <p:ext uri="{BB962C8B-B14F-4D97-AF65-F5344CB8AC3E}">
        <p14:creationId xmlns:p14="http://schemas.microsoft.com/office/powerpoint/2010/main" xmlns="" val="10219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спартакиады школьников</a:t>
            </a:r>
            <a:r>
              <a:rPr lang="ru-RU" altLang="ru-RU" sz="3200" dirty="0">
                <a:solidFill>
                  <a:schemeClr val="tx1"/>
                </a:solidFill>
              </a:rPr>
              <a:t/>
            </a:r>
            <a:br>
              <a:rPr lang="ru-RU" altLang="ru-RU" sz="320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77334" y="1683850"/>
            <a:ext cx="940719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914400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спартакиады разнообразна и зависит от его вида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defTabSz="914400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.​ Открытие.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части спартакиады предусматривается: приветствие, шествие команд, внесение и поднятие флага, разминка.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2.​ </a:t>
            </a: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программам: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те виды спорта, которые прописаны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3.​ </a:t>
            </a:r>
            <a:r>
              <a:rPr kumimoji="0" lang="ru-RU" altLang="ru-RU" sz="2000" b="1" i="1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итогов, награждение. Закрытие.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торжественной обстановке при сборе всех команд: объявляются результаты соревнований; награждаются победители медалями, грамотами, дипломами, подарками и т.д. Опускается флаг спартакиады.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075" y="322217"/>
            <a:ext cx="4389992" cy="984069"/>
          </a:xfrm>
        </p:spPr>
        <p:txBody>
          <a:bodyPr/>
          <a:lstStyle/>
          <a:p>
            <a:r>
              <a:rPr lang="ru-RU" dirty="0" smtClean="0"/>
              <a:t>Наши победители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3066" y="161971"/>
            <a:ext cx="258284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63" y="161971"/>
            <a:ext cx="2193372" cy="2824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46220"/>
            <a:ext cx="3749040" cy="2811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714" y="2102689"/>
            <a:ext cx="3753394" cy="2815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017" y="4044814"/>
            <a:ext cx="3752789" cy="2814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052" y="1028268"/>
            <a:ext cx="3309257" cy="2481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5166" y="4794585"/>
            <a:ext cx="2742452" cy="205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0933" y="518547"/>
            <a:ext cx="2376213" cy="15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5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169817"/>
            <a:ext cx="4785360" cy="1571507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Победители 4 спартакиады школьников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880" y="1647086"/>
            <a:ext cx="4859323" cy="45904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72847" y="6296297"/>
            <a:ext cx="4119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/>
              <a:t>9-11 классы</a:t>
            </a:r>
            <a:endParaRPr lang="ru-RU" sz="36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6712" y="120143"/>
            <a:ext cx="2193372" cy="2824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659" y="-31159"/>
            <a:ext cx="5515813" cy="4136860"/>
          </a:xfrm>
        </p:spPr>
      </p:pic>
      <p:sp>
        <p:nvSpPr>
          <p:cNvPr id="12" name="TextBox 11"/>
          <p:cNvSpPr txBox="1"/>
          <p:nvPr/>
        </p:nvSpPr>
        <p:spPr>
          <a:xfrm>
            <a:off x="548640" y="4075611"/>
            <a:ext cx="487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7-8 классы</a:t>
            </a:r>
            <a:endParaRPr lang="ru-RU" sz="3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4659" y="5643154"/>
            <a:ext cx="474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/>
              <a:t>Вид спорта: Гандбол</a:t>
            </a:r>
            <a:endParaRPr lang="ru-RU" sz="3200" i="1" u="sng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107" y="4594860"/>
            <a:ext cx="2407920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0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612568" y="287383"/>
            <a:ext cx="2886893" cy="16430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Победители 5 спартакиады школьников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6394" y="3061174"/>
            <a:ext cx="5098869" cy="382415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745" y="88537"/>
            <a:ext cx="2020392" cy="2602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96394" y="2599509"/>
            <a:ext cx="433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Мальчики 5-6 класс</a:t>
            </a:r>
            <a:endParaRPr lang="ru-RU" sz="2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68" y="2850966"/>
            <a:ext cx="4541523" cy="3406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4766" y="6266368"/>
            <a:ext cx="39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Мальчики 7-8 класс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109" y="0"/>
            <a:ext cx="3890554" cy="2917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33262" y="3061174"/>
            <a:ext cx="283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Девочки 7-8 класс</a:t>
            </a:r>
            <a:endParaRPr lang="ru-RU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2786" y="90215"/>
            <a:ext cx="323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/>
              <a:t>Вид спорта: Гандбол</a:t>
            </a:r>
            <a:endParaRPr lang="ru-RU" sz="3200" i="1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4680" y="1018649"/>
            <a:ext cx="1578429" cy="15784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516" y="3893829"/>
            <a:ext cx="2003564" cy="2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8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215397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Победители 5 спартакиады школьников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086" y="1930400"/>
            <a:ext cx="6413862" cy="481039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3007" y="-31010"/>
            <a:ext cx="2020392" cy="2602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86790" y="1269999"/>
            <a:ext cx="478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Мальчики 5-6 класс</a:t>
            </a:r>
            <a:endParaRPr lang="ru-RU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56754" y="3030583"/>
            <a:ext cx="271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/>
              <a:t>Вид спорта: волейбол</a:t>
            </a:r>
            <a:endParaRPr lang="ru-RU" sz="3200" i="1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4335598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2230" y="164457"/>
            <a:ext cx="3353770" cy="172139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Победители 5 спартакиады школьников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960" y="2458207"/>
            <a:ext cx="6456146" cy="4276149"/>
          </a:xfrm>
        </p:spPr>
      </p:pic>
      <p:sp>
        <p:nvSpPr>
          <p:cNvPr id="5" name="TextBox 4"/>
          <p:cNvSpPr txBox="1"/>
          <p:nvPr/>
        </p:nvSpPr>
        <p:spPr>
          <a:xfrm>
            <a:off x="6675120" y="1745734"/>
            <a:ext cx="5175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Девочки и мальчики 9-11 класс</a:t>
            </a:r>
            <a:endParaRPr lang="ru-RU" sz="2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61" y="2890383"/>
            <a:ext cx="5151141" cy="3411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8469" y="313508"/>
            <a:ext cx="436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/>
              <a:t>Вид спорта: футбол</a:t>
            </a:r>
            <a:endParaRPr lang="ru-RU" sz="3200" i="1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61" y="0"/>
            <a:ext cx="2132402" cy="2746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5424" y="0"/>
            <a:ext cx="1725682" cy="17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8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6216" y="326571"/>
            <a:ext cx="3617785" cy="16038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Победители 6 спартакиады школьников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72491"/>
            <a:ext cx="7328263" cy="488550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2363" y="104503"/>
            <a:ext cx="2132402" cy="2746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22960" y="522514"/>
            <a:ext cx="408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 smtClean="0"/>
              <a:t>Девочки 7-8 классы</a:t>
            </a:r>
            <a:endParaRPr lang="ru-RU" sz="2800" i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850778" y="3801291"/>
            <a:ext cx="333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/>
              <a:t>Вид спорта: гандбол</a:t>
            </a:r>
            <a:endParaRPr lang="ru-RU" sz="3200" i="1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3065" y="4721668"/>
            <a:ext cx="21717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0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263</Words>
  <Application>Microsoft Office PowerPoint</Application>
  <PresentationFormat>Произвольный</PresentationFormat>
  <Paragraphs>56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Слайд 1</vt:lpstr>
      <vt:lpstr>Для чего нужна спартакиада учащихся? </vt:lpstr>
      <vt:lpstr>Структура спартакиады школьников </vt:lpstr>
      <vt:lpstr>Наши победители</vt:lpstr>
      <vt:lpstr>Победители 4 спартакиады школьников</vt:lpstr>
      <vt:lpstr>Победители 5 спартакиады школьников </vt:lpstr>
      <vt:lpstr>Победители 5 спартакиады школьников </vt:lpstr>
      <vt:lpstr>Победители 5 спартакиады школьников </vt:lpstr>
      <vt:lpstr>Победители 6 спартакиады школьников</vt:lpstr>
      <vt:lpstr>Победители 8 спартакиады школьников</vt:lpstr>
      <vt:lpstr>В спорте есть соперники,  В  спорте нет врагов</vt:lpstr>
      <vt:lpstr>Наши спортсмены – гордость школы! 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1</cp:lastModifiedBy>
  <cp:revision>14</cp:revision>
  <dcterms:created xsi:type="dcterms:W3CDTF">2015-11-23T08:05:57Z</dcterms:created>
  <dcterms:modified xsi:type="dcterms:W3CDTF">2015-11-25T18:47:41Z</dcterms:modified>
</cp:coreProperties>
</file>