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62" r:id="rId6"/>
    <p:sldId id="259" r:id="rId7"/>
    <p:sldId id="267" r:id="rId8"/>
    <p:sldId id="260" r:id="rId9"/>
    <p:sldId id="261" r:id="rId10"/>
    <p:sldId id="263" r:id="rId11"/>
    <p:sldId id="265" r:id="rId12"/>
    <p:sldId id="264" r:id="rId13"/>
    <p:sldId id="266" r:id="rId14"/>
    <p:sldId id="268" r:id="rId15"/>
    <p:sldId id="269" r:id="rId16"/>
    <p:sldId id="270" r:id="rId17"/>
    <p:sldId id="271" r:id="rId18"/>
    <p:sldId id="274" r:id="rId19"/>
    <p:sldId id="273" r:id="rId20"/>
    <p:sldId id="275" r:id="rId21"/>
    <p:sldId id="279" r:id="rId22"/>
    <p:sldId id="276" r:id="rId23"/>
    <p:sldId id="277" r:id="rId24"/>
    <p:sldId id="280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CB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98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 команда</a:t>
            </a:r>
          </a:p>
          <a:p>
            <a:endParaRPr lang="ru-RU" dirty="0" smtClean="0"/>
          </a:p>
          <a:p>
            <a:pPr lvl="1">
              <a:buNone/>
            </a:pPr>
            <a:r>
              <a:rPr lang="ru-RU" dirty="0" smtClean="0"/>
              <a:t>По газонам ходить разрешается</a:t>
            </a:r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ru-RU" dirty="0" smtClean="0"/>
              <a:t>2 команда</a:t>
            </a:r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Мойте руки перед едой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/>
          <a:lstStyle/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200" dirty="0" smtClean="0"/>
              <a:t>Догадайся, как связаны между собой два числа и рисунок в строке таблицы?</a:t>
            </a:r>
            <a:endParaRPr lang="ru-RU" sz="32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>
          <a:xfrm>
            <a:off x="395536" y="1628800"/>
            <a:ext cx="4038600" cy="4525963"/>
          </a:xfr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66                11</a:t>
            </a:r>
          </a:p>
          <a:p>
            <a:pPr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93                 31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ru-RU" dirty="0" smtClean="0"/>
              <a:t>     96                   ?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32                     16</a:t>
            </a:r>
          </a:p>
          <a:p>
            <a:endParaRPr lang="ru-RU" dirty="0" smtClean="0"/>
          </a:p>
          <a:p>
            <a:r>
              <a:rPr lang="ru-RU" dirty="0" smtClean="0"/>
              <a:t>96                       12</a:t>
            </a:r>
          </a:p>
          <a:p>
            <a:endParaRPr lang="ru-RU" dirty="0" smtClean="0"/>
          </a:p>
          <a:p>
            <a:r>
              <a:rPr lang="ru-RU" dirty="0" smtClean="0"/>
              <a:t>?                 1      9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1547664" y="1844824"/>
            <a:ext cx="864096" cy="7920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>
            <a:stCxn id="16" idx="2"/>
            <a:endCxn id="16" idx="6"/>
          </p:cNvCxnSpPr>
          <p:nvPr/>
        </p:nvCxnSpPr>
        <p:spPr>
          <a:xfrm>
            <a:off x="1547664" y="2240868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6" idx="1"/>
            <a:endCxn id="16" idx="5"/>
          </p:cNvCxnSpPr>
          <p:nvPr/>
        </p:nvCxnSpPr>
        <p:spPr>
          <a:xfrm>
            <a:off x="1674208" y="1960823"/>
            <a:ext cx="611008" cy="56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16" idx="7"/>
            <a:endCxn id="16" idx="3"/>
          </p:cNvCxnSpPr>
          <p:nvPr/>
        </p:nvCxnSpPr>
        <p:spPr>
          <a:xfrm flipH="1">
            <a:off x="1674208" y="1960823"/>
            <a:ext cx="611008" cy="5600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1547664" y="3068960"/>
            <a:ext cx="864096" cy="86409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34" name="Прямая соединительная линия 33"/>
          <p:cNvCxnSpPr>
            <a:stCxn id="32" idx="1"/>
          </p:cNvCxnSpPr>
          <p:nvPr/>
        </p:nvCxnSpPr>
        <p:spPr>
          <a:xfrm>
            <a:off x="1674208" y="3195504"/>
            <a:ext cx="305504" cy="30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32" idx="7"/>
          </p:cNvCxnSpPr>
          <p:nvPr/>
        </p:nvCxnSpPr>
        <p:spPr>
          <a:xfrm flipV="1">
            <a:off x="1979712" y="3195504"/>
            <a:ext cx="305504" cy="3055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endCxn id="32" idx="4"/>
          </p:cNvCxnSpPr>
          <p:nvPr/>
        </p:nvCxnSpPr>
        <p:spPr>
          <a:xfrm>
            <a:off x="1979712" y="350100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1619672" y="4221088"/>
            <a:ext cx="792088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44" name="Прямая соединительная линия 43"/>
          <p:cNvCxnSpPr>
            <a:stCxn id="42" idx="1"/>
            <a:endCxn id="42" idx="5"/>
          </p:cNvCxnSpPr>
          <p:nvPr/>
        </p:nvCxnSpPr>
        <p:spPr>
          <a:xfrm>
            <a:off x="1735671" y="4326541"/>
            <a:ext cx="560090" cy="509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42" idx="7"/>
            <a:endCxn id="42" idx="3"/>
          </p:cNvCxnSpPr>
          <p:nvPr/>
        </p:nvCxnSpPr>
        <p:spPr>
          <a:xfrm flipH="1">
            <a:off x="1735671" y="4326541"/>
            <a:ext cx="560090" cy="5091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0"/>
            <a:endCxn id="42" idx="4"/>
          </p:cNvCxnSpPr>
          <p:nvPr/>
        </p:nvCxnSpPr>
        <p:spPr>
          <a:xfrm>
            <a:off x="2015716" y="4221088"/>
            <a:ext cx="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42" idx="2"/>
          </p:cNvCxnSpPr>
          <p:nvPr/>
        </p:nvCxnSpPr>
        <p:spPr>
          <a:xfrm>
            <a:off x="1619672" y="4581128"/>
            <a:ext cx="7920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Прямоугольник 50"/>
          <p:cNvSpPr/>
          <p:nvPr/>
        </p:nvSpPr>
        <p:spPr>
          <a:xfrm>
            <a:off x="5868144" y="1844824"/>
            <a:ext cx="91440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 flipH="1">
            <a:off x="5868144" y="1844824"/>
            <a:ext cx="864096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Прямоугольник 53"/>
          <p:cNvSpPr/>
          <p:nvPr/>
        </p:nvSpPr>
        <p:spPr>
          <a:xfrm>
            <a:off x="5868144" y="2636912"/>
            <a:ext cx="936104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5868144" y="2636912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5868144" y="2636912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stCxn id="54" idx="0"/>
            <a:endCxn id="54" idx="2"/>
          </p:cNvCxnSpPr>
          <p:nvPr/>
        </p:nvCxnSpPr>
        <p:spPr>
          <a:xfrm>
            <a:off x="6336196" y="263691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stCxn id="54" idx="1"/>
            <a:endCxn id="54" idx="3"/>
          </p:cNvCxnSpPr>
          <p:nvPr/>
        </p:nvCxnSpPr>
        <p:spPr>
          <a:xfrm>
            <a:off x="5868144" y="2888940"/>
            <a:ext cx="9361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5868144" y="3717032"/>
            <a:ext cx="91440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>
            <a:off x="5868144" y="3717032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flipH="1">
            <a:off x="5868144" y="3717032"/>
            <a:ext cx="936104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Конкурс грамотного участника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По одному участника от команды </a:t>
            </a:r>
          </a:p>
          <a:p>
            <a:r>
              <a:rPr lang="ru-RU" dirty="0" smtClean="0"/>
              <a:t>Отвернуться от монитора.</a:t>
            </a:r>
          </a:p>
          <a:p>
            <a:r>
              <a:rPr lang="ru-RU" dirty="0" smtClean="0"/>
              <a:t>Записать по диктовку</a:t>
            </a:r>
          </a:p>
          <a:p>
            <a:pPr>
              <a:buNone/>
            </a:pPr>
            <a:r>
              <a:rPr lang="ru-RU" dirty="0" smtClean="0"/>
              <a:t>математические слова </a:t>
            </a:r>
          </a:p>
          <a:p>
            <a:r>
              <a:rPr lang="ru-RU" dirty="0" smtClean="0"/>
              <a:t>У кого будет меньше</a:t>
            </a:r>
          </a:p>
          <a:p>
            <a:pPr>
              <a:buNone/>
            </a:pPr>
            <a:r>
              <a:rPr lang="ru-RU" dirty="0" smtClean="0"/>
              <a:t>ошибок, тот победил!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грамотного участника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2" cstate="print"/>
            <a:stretch>
              <a:fillRect/>
            </a:stretch>
          </a:blipFill>
        </p:spPr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Масштаб</a:t>
            </a:r>
          </a:p>
          <a:p>
            <a:r>
              <a:rPr lang="ru-RU" dirty="0" smtClean="0"/>
              <a:t>Сумма</a:t>
            </a:r>
          </a:p>
          <a:p>
            <a:r>
              <a:rPr lang="ru-RU" dirty="0" smtClean="0"/>
              <a:t>Килограмм</a:t>
            </a:r>
          </a:p>
          <a:p>
            <a:r>
              <a:rPr lang="ru-RU" dirty="0" smtClean="0"/>
              <a:t>Центнер</a:t>
            </a:r>
          </a:p>
          <a:p>
            <a:r>
              <a:rPr lang="ru-RU" dirty="0" smtClean="0"/>
              <a:t>Циркуль</a:t>
            </a:r>
          </a:p>
          <a:p>
            <a:r>
              <a:rPr lang="ru-RU" dirty="0" smtClean="0"/>
              <a:t>Параллелограмм</a:t>
            </a:r>
          </a:p>
          <a:p>
            <a:r>
              <a:rPr lang="ru-RU" dirty="0" smtClean="0"/>
              <a:t>Транспортир</a:t>
            </a:r>
          </a:p>
          <a:p>
            <a:r>
              <a:rPr lang="ru-RU" dirty="0" smtClean="0"/>
              <a:t>Дециметр</a:t>
            </a:r>
          </a:p>
          <a:p>
            <a:r>
              <a:rPr lang="ru-RU" dirty="0" smtClean="0"/>
              <a:t>Перпендикуляр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30824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1)Сначала мера, затем нота и местоимение,</a:t>
            </a:r>
          </a:p>
          <a:p>
            <a:pPr>
              <a:buNone/>
            </a:pPr>
            <a:r>
              <a:rPr lang="ru-RU" dirty="0" smtClean="0"/>
              <a:t>     а в целом воинское соединение.</a:t>
            </a:r>
          </a:p>
          <a:p>
            <a:pPr>
              <a:buNone/>
            </a:pPr>
            <a:r>
              <a:rPr lang="ru-RU" dirty="0" smtClean="0"/>
              <a:t>2)Предлог и малое число, </a:t>
            </a:r>
          </a:p>
          <a:p>
            <a:pPr>
              <a:buNone/>
            </a:pPr>
            <a:r>
              <a:rPr lang="ru-RU" dirty="0" smtClean="0"/>
              <a:t>     за ними букву скажем, </a:t>
            </a:r>
          </a:p>
          <a:p>
            <a:pPr>
              <a:buNone/>
            </a:pPr>
            <a:r>
              <a:rPr lang="ru-RU" dirty="0" smtClean="0"/>
              <a:t>     а в целом ты найдешь его</a:t>
            </a:r>
          </a:p>
          <a:p>
            <a:pPr>
              <a:buNone/>
            </a:pPr>
            <a:r>
              <a:rPr lang="ru-RU" dirty="0" smtClean="0"/>
              <a:t> почти под домом каждым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754760" cy="4525963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3)Число и нота, рядом с ним букву припишем  согласную.</a:t>
            </a:r>
          </a:p>
          <a:p>
            <a:pPr>
              <a:buNone/>
            </a:pPr>
            <a:r>
              <a:rPr lang="ru-RU" dirty="0" smtClean="0"/>
              <a:t>А в целом мастер есть один,</a:t>
            </a:r>
          </a:p>
          <a:p>
            <a:pPr>
              <a:buNone/>
            </a:pPr>
            <a:r>
              <a:rPr lang="ru-RU" dirty="0" smtClean="0"/>
              <a:t>Он мебель делает прекрасную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4000" dirty="0" err="1" smtClean="0"/>
              <a:t>По-два-л</a:t>
            </a:r>
            <a:endParaRPr lang="ru-RU" sz="4000" dirty="0" smtClean="0"/>
          </a:p>
          <a:p>
            <a:pPr marL="514350" indent="-514350">
              <a:buAutoNum type="arabicParenR"/>
            </a:pPr>
            <a:endParaRPr lang="ru-RU" sz="4000" dirty="0" smtClean="0"/>
          </a:p>
          <a:p>
            <a:pPr marL="514350" indent="-514350">
              <a:buAutoNum type="arabicParenR"/>
            </a:pPr>
            <a:r>
              <a:rPr lang="ru-RU" sz="4000" dirty="0" err="1" smtClean="0"/>
              <a:t>Ар-ми-я</a:t>
            </a:r>
            <a:endParaRPr lang="ru-RU" sz="4000" dirty="0" smtClean="0"/>
          </a:p>
          <a:p>
            <a:pPr marL="514350" indent="-514350">
              <a:buAutoNum type="arabicParenR"/>
            </a:pPr>
            <a:endParaRPr lang="ru-RU" sz="4000" dirty="0" smtClean="0"/>
          </a:p>
          <a:p>
            <a:pPr marL="514350" indent="-514350">
              <a:buAutoNum type="arabicParenR"/>
            </a:pPr>
            <a:r>
              <a:rPr lang="ru-RU" sz="4000" dirty="0" err="1" smtClean="0"/>
              <a:t>Сто-ля-р</a:t>
            </a:r>
            <a:endParaRPr lang="ru-RU" sz="4000" dirty="0"/>
          </a:p>
        </p:txBody>
      </p:sp>
      <p:pic>
        <p:nvPicPr>
          <p:cNvPr id="5" name="Содержимое 4" descr="4537aab058c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3483" y="1600200"/>
            <a:ext cx="2523771" cy="4525963"/>
          </a:xfrm>
          <a:blipFill>
            <a:blip r:embed="rId3" cstate="print"/>
            <a:stretch>
              <a:fillRect/>
            </a:stretch>
          </a:blip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Веселая эстафета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Нужно написать левой рукой на доске мелом красиво, аккуратно от 1 до 9.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     Причем, записывает каждый участник команды по одному числу.</a:t>
            </a:r>
          </a:p>
          <a:p>
            <a:pPr>
              <a:buNone/>
            </a:pPr>
            <a:r>
              <a:rPr lang="ru-RU" dirty="0" smtClean="0">
                <a:solidFill>
                  <a:srgbClr val="FFFF00"/>
                </a:solidFill>
              </a:rPr>
              <a:t>Чья команда победит?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chool-boy-clip-art-11790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988841"/>
            <a:ext cx="4244280" cy="330027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Разминка</a:t>
            </a:r>
            <a:br>
              <a:rPr lang="ru-RU" smtClean="0"/>
            </a:b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mtClean="0"/>
              <a:t>В комнате горело 7 свечей. </a:t>
            </a:r>
            <a:r>
              <a:rPr lang="ru-RU" dirty="0" smtClean="0"/>
              <a:t>Проходя мимо человек потушил две свечи. Сколько свечей осталось в комнате?</a:t>
            </a:r>
            <a:endParaRPr lang="ru-RU" dirty="0"/>
          </a:p>
        </p:txBody>
      </p:sp>
      <p:pic>
        <p:nvPicPr>
          <p:cNvPr id="11" name="Содержимое 10" descr="i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4008" y="1484784"/>
            <a:ext cx="4104456" cy="432048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ло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536504" cy="352839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Два сына , два отца съели три яйца.</a:t>
            </a:r>
            <a:br>
              <a:rPr lang="ru-RU" sz="4000" dirty="0" smtClean="0"/>
            </a:br>
            <a:r>
              <a:rPr lang="ru-RU" sz="4000" dirty="0" smtClean="0"/>
              <a:t>По сколько яиц съел каждый?</a:t>
            </a:r>
            <a:endParaRPr lang="ru-RU" sz="4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3754760" cy="5577483"/>
          </a:xfrm>
        </p:spPr>
        <p:txBody>
          <a:bodyPr>
            <a:normAutofit/>
          </a:bodyPr>
          <a:lstStyle/>
          <a:p>
            <a:endParaRPr lang="ru-RU" sz="3200" dirty="0" smtClean="0"/>
          </a:p>
          <a:p>
            <a:pPr>
              <a:buNone/>
            </a:pPr>
            <a:r>
              <a:rPr lang="ru-RU" sz="3200" dirty="0" smtClean="0"/>
              <a:t>    На ветке сидят 6 воробьев. К ним прилетели еще 5.Кот подкрался  и схватил одного воробушка. Сколько воробьев осталось на ветке?</a:t>
            </a:r>
            <a:endParaRPr lang="ru-RU" sz="3200" dirty="0"/>
          </a:p>
        </p:txBody>
      </p:sp>
      <p:pic>
        <p:nvPicPr>
          <p:cNvPr id="6" name="Содержимое 5" descr="ж.jpe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700808"/>
            <a:ext cx="4464496" cy="41044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Математический КВН (5 класс)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Составитель :</a:t>
            </a:r>
          </a:p>
          <a:p>
            <a:pPr>
              <a:buNone/>
            </a:pPr>
            <a:r>
              <a:rPr lang="ru-RU" dirty="0" smtClean="0"/>
              <a:t>                          Каплунова Зоя Николаевна</a:t>
            </a:r>
          </a:p>
          <a:p>
            <a:pPr>
              <a:buNone/>
            </a:pPr>
            <a:r>
              <a:rPr lang="ru-RU" dirty="0" smtClean="0"/>
              <a:t>                          Учитель математики</a:t>
            </a:r>
          </a:p>
          <a:p>
            <a:pPr>
              <a:buNone/>
            </a:pPr>
            <a:r>
              <a:rPr lang="ru-RU" dirty="0" smtClean="0"/>
              <a:t>МБОУ «СОШ № 37 имени Новикова Гаврила Гавриловича»</a:t>
            </a:r>
          </a:p>
          <a:p>
            <a:pPr>
              <a:buNone/>
            </a:pPr>
            <a:r>
              <a:rPr lang="ru-RU" dirty="0" smtClean="0"/>
              <a:t>                           Город Кемерово</a:t>
            </a:r>
          </a:p>
          <a:p>
            <a:pPr>
              <a:buNone/>
            </a:pPr>
            <a:r>
              <a:rPr lang="ru-RU" dirty="0" smtClean="0"/>
              <a:t>2016год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8FiE4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772816"/>
            <a:ext cx="4896544" cy="424847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332656"/>
            <a:ext cx="3610744" cy="57935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</a:t>
            </a:r>
          </a:p>
          <a:p>
            <a:pPr>
              <a:buNone/>
            </a:pPr>
            <a:r>
              <a:rPr lang="ru-RU" sz="3600" dirty="0" smtClean="0"/>
              <a:t>Самолет летит от Москвы до Петербурга 1 час 20 минут, а обратно 80 минут. Почему такая разница?</a:t>
            </a:r>
            <a:endParaRPr lang="ru-RU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ответы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</p:spPr>
        <p:txBody>
          <a:bodyPr/>
          <a:lstStyle/>
          <a:p>
            <a:r>
              <a:rPr lang="ru-RU" dirty="0" smtClean="0"/>
              <a:t>1. Две свечи, остальные сгорели.</a:t>
            </a:r>
          </a:p>
          <a:p>
            <a:r>
              <a:rPr lang="ru-RU" dirty="0" smtClean="0"/>
              <a:t>2. По одному, так как их было трое.</a:t>
            </a:r>
          </a:p>
          <a:p>
            <a:r>
              <a:rPr lang="ru-RU" dirty="0" smtClean="0"/>
              <a:t>3. Ни одного,</a:t>
            </a:r>
          </a:p>
          <a:p>
            <a:r>
              <a:rPr lang="ru-RU" dirty="0" smtClean="0"/>
              <a:t>    остальные улетели.</a:t>
            </a:r>
          </a:p>
          <a:p>
            <a:r>
              <a:rPr lang="ru-RU" dirty="0" smtClean="0"/>
              <a:t>    4. 1 час 20 минут=80 минут</a:t>
            </a:r>
            <a:endParaRPr lang="ru-RU" dirty="0"/>
          </a:p>
        </p:txBody>
      </p:sp>
      <p:pic>
        <p:nvPicPr>
          <p:cNvPr id="11" name="Содержимое 10" descr="зх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556792"/>
            <a:ext cx="4176464" cy="453650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Задание каждой команде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sz="3200" dirty="0" smtClean="0"/>
              <a:t>   Из четырех пятерок и математических знаков, скобок получить число 100</a:t>
            </a:r>
          </a:p>
          <a:p>
            <a:pPr>
              <a:buNone/>
            </a:pPr>
            <a:r>
              <a:rPr lang="ru-RU" sz="5400" dirty="0" smtClean="0"/>
              <a:t>    5 5 5 5</a:t>
            </a:r>
            <a:endParaRPr lang="ru-RU" sz="5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4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Как число 8 записать пятью семерками        </a:t>
            </a:r>
          </a:p>
          <a:p>
            <a:pPr>
              <a:buNone/>
            </a:pPr>
            <a:endParaRPr lang="ru-RU" sz="3200" dirty="0" smtClean="0"/>
          </a:p>
          <a:p>
            <a:pPr>
              <a:buNone/>
            </a:pPr>
            <a:r>
              <a:rPr lang="ru-RU" sz="4800" dirty="0" smtClean="0"/>
              <a:t>      7 7 7 7 7</a:t>
            </a:r>
            <a:endParaRPr lang="ru-RU" sz="4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Прослушать рассказ каждой команды, где встречаются числа.</a:t>
            </a:r>
            <a:endParaRPr lang="ru-RU" sz="4000" dirty="0"/>
          </a:p>
        </p:txBody>
      </p:sp>
      <p:pic>
        <p:nvPicPr>
          <p:cNvPr id="5" name="Содержимое 4" descr="school-boy-clip-art-117908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437245"/>
            <a:ext cx="4038600" cy="285187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Жюри подводит итоги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0" name="Содержимое 9" descr="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2500" y="1829594"/>
            <a:ext cx="7239000" cy="4067175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Спасибо за внимание !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   </a:t>
            </a:r>
            <a:r>
              <a:rPr lang="ru-RU" sz="6000" dirty="0" smtClean="0">
                <a:solidFill>
                  <a:srgbClr val="FFFF00"/>
                </a:solidFill>
              </a:rPr>
              <a:t>До новых встреч!</a:t>
            </a: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Подготовительная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Приготовить музыкальные паузы во время решения конкурсных заданий;</a:t>
            </a:r>
          </a:p>
          <a:p>
            <a:r>
              <a:rPr lang="ru-RU" dirty="0" smtClean="0"/>
              <a:t>Домашняя работа:</a:t>
            </a:r>
          </a:p>
          <a:p>
            <a:pPr>
              <a:buNone/>
            </a:pPr>
            <a:r>
              <a:rPr lang="ru-RU" dirty="0" smtClean="0"/>
              <a:t>1. Придумать название команд,</a:t>
            </a:r>
          </a:p>
          <a:p>
            <a:pPr>
              <a:buNone/>
            </a:pPr>
            <a:r>
              <a:rPr lang="ru-RU" dirty="0" smtClean="0"/>
              <a:t>2.Приготовить эмблемы,</a:t>
            </a:r>
          </a:p>
          <a:p>
            <a:pPr>
              <a:buNone/>
            </a:pPr>
            <a:r>
              <a:rPr lang="ru-RU" dirty="0" smtClean="0"/>
              <a:t>3.Придумать рассказ, с использованием названий кинофильмов, где встречаются числа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Развивать математическую смекалку,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пробудить к самостоятельному творческому мышлению,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совершенствовать знания по математике.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Оформление: </a:t>
            </a:r>
          </a:p>
          <a:p>
            <a:r>
              <a:rPr lang="ru-RU" dirty="0" smtClean="0"/>
              <a:t>математические газеты</a:t>
            </a:r>
          </a:p>
          <a:p>
            <a:r>
              <a:rPr lang="ru-RU" dirty="0" smtClean="0"/>
              <a:t>плакаты:</a:t>
            </a:r>
          </a:p>
          <a:p>
            <a:pPr>
              <a:buNone/>
            </a:pPr>
            <a:r>
              <a:rPr lang="ru-RU" dirty="0" smtClean="0"/>
              <a:t>Цыплят по осени считают.</a:t>
            </a:r>
          </a:p>
          <a:p>
            <a:pPr>
              <a:buNone/>
            </a:pPr>
            <a:r>
              <a:rPr lang="ru-RU" dirty="0" smtClean="0"/>
              <a:t>Математику уже затем учить следует , что ум в порядок приводит (М.В. Ломоносов)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332656"/>
            <a:ext cx="6696744" cy="579350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Здравствуйте- так приветствуют друг друга!</a:t>
            </a:r>
          </a:p>
          <a:p>
            <a:pPr>
              <a:buNone/>
            </a:pPr>
            <a:r>
              <a:rPr lang="ru-RU" dirty="0" smtClean="0"/>
              <a:t>Здравствуйте, в час невзгод и в час досуга!</a:t>
            </a:r>
          </a:p>
          <a:p>
            <a:pPr>
              <a:buNone/>
            </a:pPr>
            <a:r>
              <a:rPr lang="ru-RU" dirty="0" smtClean="0"/>
              <a:t>Здравствуйте, и пускай звучит не ново,</a:t>
            </a:r>
          </a:p>
          <a:p>
            <a:pPr>
              <a:buNone/>
            </a:pPr>
            <a:r>
              <a:rPr lang="ru-RU" dirty="0" smtClean="0"/>
              <a:t>Здравствуйте ,мы хотим сказать Вам снова,</a:t>
            </a:r>
          </a:p>
          <a:p>
            <a:pPr>
              <a:buNone/>
            </a:pPr>
            <a:r>
              <a:rPr lang="ru-RU" dirty="0" smtClean="0"/>
              <a:t>Здравствуйте!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569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60648"/>
            <a:ext cx="4038600" cy="5865515"/>
          </a:xfr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Что такое КВН?</a:t>
            </a:r>
          </a:p>
          <a:p>
            <a:pPr>
              <a:buNone/>
            </a:pPr>
            <a:r>
              <a:rPr lang="ru-RU" dirty="0" smtClean="0"/>
              <a:t>Это школа юмора!</a:t>
            </a:r>
          </a:p>
          <a:p>
            <a:pPr>
              <a:buNone/>
            </a:pPr>
            <a:r>
              <a:rPr lang="ru-RU" dirty="0" smtClean="0"/>
              <a:t>Что такое КВН?</a:t>
            </a:r>
          </a:p>
          <a:p>
            <a:pPr>
              <a:buNone/>
            </a:pPr>
            <a:r>
              <a:rPr lang="ru-RU" dirty="0" smtClean="0"/>
              <a:t>Чтоб вы больше думали!</a:t>
            </a:r>
          </a:p>
          <a:p>
            <a:pPr>
              <a:buNone/>
            </a:pPr>
            <a:r>
              <a:rPr lang="ru-RU" dirty="0" smtClean="0"/>
              <a:t>это юмор, это смех,</a:t>
            </a:r>
          </a:p>
          <a:p>
            <a:pPr>
              <a:buNone/>
            </a:pPr>
            <a:r>
              <a:rPr lang="ru-RU" dirty="0" smtClean="0"/>
              <a:t>это ловкость и успех.</a:t>
            </a:r>
          </a:p>
          <a:p>
            <a:pPr>
              <a:buNone/>
            </a:pPr>
            <a:r>
              <a:rPr lang="ru-RU" dirty="0" smtClean="0"/>
              <a:t>Плюс еще старание </a:t>
            </a:r>
          </a:p>
          <a:p>
            <a:pPr>
              <a:buNone/>
            </a:pPr>
            <a:r>
              <a:rPr lang="ru-RU" dirty="0" smtClean="0"/>
              <a:t>Это общее для всех </a:t>
            </a:r>
            <a:r>
              <a:rPr lang="ru-RU" dirty="0" err="1" smtClean="0"/>
              <a:t>смехосочетание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60648"/>
            <a:ext cx="4038600" cy="5865515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76672"/>
            <a:ext cx="4330824" cy="5649491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260648"/>
            <a:ext cx="3826768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конкурсе решают задачи</a:t>
            </a:r>
          </a:p>
          <a:p>
            <a:pPr>
              <a:buNone/>
            </a:pPr>
            <a:r>
              <a:rPr lang="ru-RU" dirty="0" smtClean="0"/>
              <a:t>бывают ошибки ,</a:t>
            </a:r>
          </a:p>
          <a:p>
            <a:pPr>
              <a:buNone/>
            </a:pPr>
            <a:r>
              <a:rPr lang="ru-RU" dirty="0" smtClean="0"/>
              <a:t>но больше удачи.</a:t>
            </a:r>
          </a:p>
          <a:p>
            <a:pPr>
              <a:buNone/>
            </a:pPr>
            <a:r>
              <a:rPr lang="ru-RU" dirty="0" smtClean="0"/>
              <a:t>Берите в руки карандаш…, </a:t>
            </a:r>
          </a:p>
          <a:p>
            <a:pPr>
              <a:buNone/>
            </a:pPr>
            <a:r>
              <a:rPr lang="ru-RU" dirty="0" smtClean="0"/>
              <a:t>мы начинаем конкурс наш.</a:t>
            </a:r>
          </a:p>
          <a:p>
            <a:pPr>
              <a:buNone/>
            </a:pPr>
            <a:r>
              <a:rPr lang="ru-RU" dirty="0" smtClean="0"/>
              <a:t>Кто читал побольше книг и внимательно </a:t>
            </a:r>
          </a:p>
          <a:p>
            <a:pPr>
              <a:buNone/>
            </a:pPr>
            <a:r>
              <a:rPr lang="ru-RU" dirty="0" smtClean="0"/>
              <a:t>в этой встречи победит обязательно!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Представление команд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 lvl="3">
              <a:buNone/>
            </a:pPr>
            <a:r>
              <a:rPr lang="ru-RU" sz="2800" dirty="0" smtClean="0"/>
              <a:t>1 команда</a:t>
            </a:r>
          </a:p>
          <a:p>
            <a:pPr lvl="3">
              <a:buNone/>
            </a:pPr>
            <a:r>
              <a:rPr lang="ru-RU" sz="2800" dirty="0" smtClean="0"/>
              <a:t>«ЦИРКУЛЬ»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Острый циркуль нам помощник,</a:t>
            </a:r>
          </a:p>
          <a:p>
            <a:pPr>
              <a:buNone/>
            </a:pPr>
            <a:r>
              <a:rPr lang="ru-RU" dirty="0" smtClean="0"/>
              <a:t>Помогает нам в пути</a:t>
            </a:r>
          </a:p>
          <a:p>
            <a:pPr>
              <a:buNone/>
            </a:pPr>
            <a:r>
              <a:rPr lang="ru-RU" dirty="0" smtClean="0"/>
              <a:t>Не подставит нам подножку,</a:t>
            </a:r>
          </a:p>
          <a:p>
            <a:pPr>
              <a:buNone/>
            </a:pPr>
            <a:r>
              <a:rPr lang="ru-RU" dirty="0" smtClean="0"/>
              <a:t>только им умей черти.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blipFill>
            <a:blip r:embed="rId3" cstate="print"/>
            <a:tile tx="0" ty="0" sx="100000" sy="100000" flip="none" algn="tl"/>
          </a:blipFill>
        </p:spPr>
        <p:txBody>
          <a:bodyPr/>
          <a:lstStyle/>
          <a:p>
            <a:pPr>
              <a:buNone/>
            </a:pPr>
            <a:r>
              <a:rPr lang="ru-RU" dirty="0" smtClean="0"/>
              <a:t>2 команда</a:t>
            </a:r>
          </a:p>
          <a:p>
            <a:pPr>
              <a:buNone/>
            </a:pPr>
            <a:r>
              <a:rPr lang="ru-RU" dirty="0" smtClean="0"/>
              <a:t>              «Единица»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Знайте все без единицы,</a:t>
            </a:r>
          </a:p>
          <a:p>
            <a:pPr>
              <a:buNone/>
            </a:pPr>
            <a:r>
              <a:rPr lang="ru-RU" dirty="0" smtClean="0"/>
              <a:t>хоть на вид она мала,</a:t>
            </a:r>
          </a:p>
          <a:p>
            <a:pPr>
              <a:buNone/>
            </a:pPr>
            <a:r>
              <a:rPr lang="ru-RU" dirty="0" smtClean="0"/>
              <a:t>не могло бы появиться ни единого числа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924944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Конкурс капитанов.</a:t>
            </a:r>
            <a:br>
              <a:rPr lang="ru-RU" sz="2800" dirty="0" smtClean="0"/>
            </a:br>
            <a:r>
              <a:rPr lang="ru-RU" sz="2800" dirty="0" smtClean="0"/>
              <a:t>Дело в том, что </a:t>
            </a:r>
            <a:r>
              <a:rPr lang="ru-RU" sz="2800" smtClean="0"/>
              <a:t>предшествующий </a:t>
            </a:r>
            <a:r>
              <a:rPr lang="ru-RU" sz="2800" smtClean="0"/>
              <a:t>мэр </a:t>
            </a:r>
            <a:r>
              <a:rPr lang="ru-RU" sz="2800" dirty="0" smtClean="0"/>
              <a:t>города был большой оригинал. Судите сами. Он оставил после себя некоторые лозунги.</a:t>
            </a:r>
            <a:br>
              <a:rPr lang="ru-RU" sz="2800" dirty="0" smtClean="0"/>
            </a:br>
            <a:r>
              <a:rPr lang="ru-RU" sz="2800" dirty="0" smtClean="0"/>
              <a:t>Нужно заменить звонкие  согласные на глухие и наоборот. «Р» на «Л», «М» на «Н».Гласные «А» на «Я» , «О» на «Е», «У» на «И».</a:t>
            </a:r>
            <a:endParaRPr lang="ru-RU" sz="2800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4038600" cy="2697163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dirty="0" smtClean="0"/>
              <a:t>1 команда</a:t>
            </a:r>
          </a:p>
          <a:p>
            <a:pPr>
              <a:buNone/>
            </a:pPr>
            <a:r>
              <a:rPr lang="ru-RU" dirty="0" smtClean="0"/>
              <a:t>БЁ КЯСЁМЯН ГЕТУДЬ</a:t>
            </a:r>
          </a:p>
          <a:p>
            <a:pPr>
              <a:buNone/>
            </a:pPr>
            <a:r>
              <a:rPr lang="ru-RU" dirty="0" smtClean="0"/>
              <a:t>ЛЯСЛОЖЯОДЗА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3356992"/>
            <a:ext cx="4038600" cy="2769171"/>
          </a:xfr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</p:spPr>
        <p:txBody>
          <a:bodyPr/>
          <a:lstStyle/>
          <a:p>
            <a:pPr>
              <a:buNone/>
            </a:pPr>
            <a:r>
              <a:rPr lang="ru-RU" dirty="0" smtClean="0"/>
              <a:t>2 команда</a:t>
            </a:r>
          </a:p>
          <a:p>
            <a:pPr>
              <a:buNone/>
            </a:pPr>
            <a:r>
              <a:rPr lang="ru-RU" dirty="0" smtClean="0"/>
              <a:t>НЕЙДО ЛЮГУ БОЛОТ ОТЁЙ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608</Words>
  <Application>Microsoft Office PowerPoint</Application>
  <PresentationFormat>Экран (4:3)</PresentationFormat>
  <Paragraphs>140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Математический КВН (5 класс)</vt:lpstr>
      <vt:lpstr>Подготовительная работа</vt:lpstr>
      <vt:lpstr>Цель: Развивать математическую смекалку, пробудить к самостоятельному творческому мышлению, совершенствовать знания по математике. </vt:lpstr>
      <vt:lpstr>Слайд 5</vt:lpstr>
      <vt:lpstr> </vt:lpstr>
      <vt:lpstr>Слайд 7</vt:lpstr>
      <vt:lpstr>Представление команд</vt:lpstr>
      <vt:lpstr>Конкурс капитанов. Дело в том, что предшествующий мэр города был большой оригинал. Судите сами. Он оставил после себя некоторые лозунги. Нужно заменить звонкие  согласные на глухие и наоборот. «Р» на «Л», «М» на «Н».Гласные «А» на «Я» , «О» на «Е», «У» на «И».</vt:lpstr>
      <vt:lpstr>ответ</vt:lpstr>
      <vt:lpstr>Догадайся, как связаны между собой два числа и рисунок в строке таблицы?</vt:lpstr>
      <vt:lpstr>Конкурс грамотного участника</vt:lpstr>
      <vt:lpstr>Конкурс грамотного участника</vt:lpstr>
      <vt:lpstr>шарады</vt:lpstr>
      <vt:lpstr>ответы</vt:lpstr>
      <vt:lpstr>Веселая эстафета</vt:lpstr>
      <vt:lpstr>Разминка </vt:lpstr>
      <vt:lpstr>Слайд 18</vt:lpstr>
      <vt:lpstr>Слайд 19</vt:lpstr>
      <vt:lpstr>Слайд 20</vt:lpstr>
      <vt:lpstr>ответы</vt:lpstr>
      <vt:lpstr>Задание каждой команде</vt:lpstr>
      <vt:lpstr>Домашнее задание</vt:lpstr>
      <vt:lpstr>Жюри подводит итоги</vt:lpstr>
      <vt:lpstr>       Спасибо за внимание 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КВН «Считай, смекай, отгадывай»</dc:title>
  <cp:lastModifiedBy>User</cp:lastModifiedBy>
  <cp:revision>46</cp:revision>
  <dcterms:modified xsi:type="dcterms:W3CDTF">2016-01-03T08:56:42Z</dcterms:modified>
</cp:coreProperties>
</file>