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71" r:id="rId4"/>
    <p:sldId id="257" r:id="rId5"/>
    <p:sldId id="258" r:id="rId6"/>
    <p:sldId id="274" r:id="rId7"/>
    <p:sldId id="263" r:id="rId8"/>
    <p:sldId id="275" r:id="rId9"/>
    <p:sldId id="269" r:id="rId10"/>
    <p:sldId id="276" r:id="rId11"/>
    <p:sldId id="278" r:id="rId12"/>
    <p:sldId id="280" r:id="rId13"/>
    <p:sldId id="282" r:id="rId14"/>
    <p:sldId id="285" r:id="rId15"/>
    <p:sldId id="287" r:id="rId16"/>
    <p:sldId id="290" r:id="rId17"/>
    <p:sldId id="292" r:id="rId18"/>
    <p:sldId id="294" r:id="rId19"/>
    <p:sldId id="299" r:id="rId20"/>
    <p:sldId id="300" r:id="rId21"/>
    <p:sldId id="301" r:id="rId22"/>
    <p:sldId id="302" r:id="rId23"/>
    <p:sldId id="303" r:id="rId24"/>
    <p:sldId id="306" r:id="rId25"/>
    <p:sldId id="29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9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7143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571481"/>
            <a:ext cx="8215370" cy="3071834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</a:rPr>
              <a:t>Церкви  </a:t>
            </a:r>
            <a:r>
              <a:rPr lang="ru-RU" sz="7200" b="1" dirty="0" err="1" smtClean="0">
                <a:solidFill>
                  <a:srgbClr val="002060"/>
                </a:solidFill>
              </a:rPr>
              <a:t>Югры</a:t>
            </a:r>
            <a:r>
              <a:rPr lang="ru-RU" sz="7200" b="1" dirty="0" smtClean="0">
                <a:solidFill>
                  <a:srgbClr val="002060"/>
                </a:solidFill>
              </a:rPr>
              <a:t> </a:t>
            </a:r>
            <a:endParaRPr lang="ru-RU" sz="72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3571876"/>
            <a:ext cx="4214842" cy="2786082"/>
          </a:xfrm>
        </p:spPr>
        <p:txBody>
          <a:bodyPr anchor="b"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Подготовила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ru-RU" sz="2400" b="1" dirty="0" err="1" smtClean="0">
                <a:solidFill>
                  <a:srgbClr val="FF0000"/>
                </a:solidFill>
              </a:rPr>
              <a:t>Кочурова</a:t>
            </a:r>
            <a:r>
              <a:rPr lang="ru-RU" sz="2400" b="1" dirty="0" smtClean="0">
                <a:solidFill>
                  <a:srgbClr val="FF0000"/>
                </a:solidFill>
              </a:rPr>
              <a:t> Анастасия 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5 Г класса СЕНЛ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Руководитель 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Мельничук И . 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://bgfons.com/upload/ornaments_texture12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17582" y="-14216186"/>
            <a:ext cx="738006" cy="11930146"/>
          </a:xfrm>
          <a:prstGeom prst="rect">
            <a:avLst/>
          </a:prstGeom>
          <a:noFill/>
        </p:spPr>
      </p:pic>
      <p:pic>
        <p:nvPicPr>
          <p:cNvPr id="4" name="Picture 2" descr="http://content.foto.mail.ru/mail/valkucha/_animated/i-908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85728"/>
            <a:ext cx="5857916" cy="1157290"/>
          </a:xfrm>
          <a:prstGeom prst="rect">
            <a:avLst/>
          </a:prstGeom>
          <a:noFill/>
        </p:spPr>
      </p:pic>
      <p:pic>
        <p:nvPicPr>
          <p:cNvPr id="16386" name="Picture 2" descr="http://ll-images.veoh.com/thumb/w160/user-mohha19761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000372"/>
            <a:ext cx="3500462" cy="3071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</a:t>
            </a:r>
            <a:r>
              <a:rPr lang="ru-RU" dirty="0" err="1" smtClean="0"/>
              <a:t>Мегиона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4714884"/>
            <a:ext cx="4857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Храм</a:t>
            </a:r>
            <a:r>
              <a:rPr lang="ru-RU" sz="2400" b="1" dirty="0" smtClean="0"/>
              <a:t> </a:t>
            </a:r>
            <a:r>
              <a:rPr lang="ru-RU" sz="2400" dirty="0" smtClean="0"/>
              <a:t>Покрова Пресвятой Богородицы</a:t>
            </a:r>
            <a:endParaRPr lang="ru-RU" sz="2400" dirty="0"/>
          </a:p>
        </p:txBody>
      </p:sp>
      <p:pic>
        <p:nvPicPr>
          <p:cNvPr id="7" name="Picture 2" descr="http://sobory.ru/pic/16520/16525_20110725_1943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14422"/>
            <a:ext cx="3143272" cy="3500462"/>
          </a:xfrm>
          <a:prstGeom prst="rect">
            <a:avLst/>
          </a:prstGeom>
          <a:noFill/>
        </p:spPr>
      </p:pic>
      <p:pic>
        <p:nvPicPr>
          <p:cNvPr id="8" name="Picture 2" descr="http://orelmed.org/Meropriyatiya/SviRodnikiR/2014/5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357298"/>
            <a:ext cx="3357586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</a:t>
            </a:r>
            <a:r>
              <a:rPr lang="ru-RU" dirty="0" err="1" smtClean="0"/>
              <a:t>Покачи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5000636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cap="all" dirty="0" smtClean="0"/>
              <a:t>ХРАМ В ЧЕСТЬ ПОКРОВА БОЖИЕЙ МАТЕРИ</a:t>
            </a:r>
            <a:endParaRPr lang="ru-RU" sz="2400" dirty="0"/>
          </a:p>
        </p:txBody>
      </p:sp>
      <p:pic>
        <p:nvPicPr>
          <p:cNvPr id="7" name="Picture 2" descr="Храм в честь Покрова Божией Матери г. Покач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14422"/>
            <a:ext cx="3786214" cy="3714776"/>
          </a:xfrm>
          <a:prstGeom prst="rect">
            <a:avLst/>
          </a:prstGeom>
          <a:noFill/>
        </p:spPr>
      </p:pic>
      <p:pic>
        <p:nvPicPr>
          <p:cNvPr id="8" name="Picture 2" descr="http://iconexpo.ru/pics/4_35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428736"/>
            <a:ext cx="321471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</a:t>
            </a:r>
            <a:r>
              <a:rPr lang="ru-RU" dirty="0" err="1" smtClean="0"/>
              <a:t>Нягони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5143512"/>
            <a:ext cx="5286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Церковь Алексия, митрополита Московского.</a:t>
            </a:r>
            <a:endParaRPr lang="ru-RU" sz="2400" dirty="0"/>
          </a:p>
        </p:txBody>
      </p:sp>
      <p:pic>
        <p:nvPicPr>
          <p:cNvPr id="7" name="Picture 2" descr="Церковь Алексия, митрополита Московского, Няга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857364"/>
            <a:ext cx="3786214" cy="3000396"/>
          </a:xfrm>
          <a:prstGeom prst="rect">
            <a:avLst/>
          </a:prstGeom>
          <a:noFill/>
        </p:spPr>
      </p:pic>
      <p:pic>
        <p:nvPicPr>
          <p:cNvPr id="8" name="Picture 2" descr="http://mtdata.ru/u5/photoB14F/20018558363-0/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285860"/>
            <a:ext cx="2571768" cy="3652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Радужного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857628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Церковь во имя Казанской иконы Божией Матери</a:t>
            </a:r>
            <a:endParaRPr lang="ru-RU" dirty="0"/>
          </a:p>
        </p:txBody>
      </p:sp>
      <p:pic>
        <p:nvPicPr>
          <p:cNvPr id="7" name="Picture 2" descr="http://sobory.ru/pic/24050/24085_20130320_1445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3143272" cy="2571767"/>
          </a:xfrm>
          <a:prstGeom prst="rect">
            <a:avLst/>
          </a:prstGeom>
          <a:noFill/>
        </p:spPr>
      </p:pic>
      <p:pic>
        <p:nvPicPr>
          <p:cNvPr id="8" name="Picture 2" descr="http://www.tsurganov.info/media/kazanskaja/scenarij-kazanskaja-ikona-bozhej-materi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285860"/>
            <a:ext cx="2500330" cy="23574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86446" y="4929198"/>
            <a:ext cx="1643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Церковь Вознесения Господня</a:t>
            </a:r>
            <a:endParaRPr lang="ru-RU" dirty="0"/>
          </a:p>
        </p:txBody>
      </p:sp>
      <p:pic>
        <p:nvPicPr>
          <p:cNvPr id="10" name="Picture 2" descr="Тюменская область. Ханты-Мансийский автономный округ. Радужный. Церковь Вознесения Господня. Фотография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071810"/>
            <a:ext cx="1714512" cy="1785949"/>
          </a:xfrm>
          <a:prstGeom prst="rect">
            <a:avLst/>
          </a:prstGeom>
          <a:noFill/>
        </p:spPr>
      </p:pic>
      <p:pic>
        <p:nvPicPr>
          <p:cNvPr id="11" name="Picture 2" descr="http://www.vminsk.by/images/61/20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2643182"/>
            <a:ext cx="2143140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</a:t>
            </a:r>
            <a:r>
              <a:rPr lang="ru-RU" dirty="0" err="1" smtClean="0"/>
              <a:t>Урая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61738" y="4857760"/>
            <a:ext cx="4439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Храм Рождества Пресвятой Богородицы</a:t>
            </a:r>
            <a:endParaRPr lang="ru-RU" sz="2400" dirty="0"/>
          </a:p>
        </p:txBody>
      </p:sp>
      <p:pic>
        <p:nvPicPr>
          <p:cNvPr id="7" name="Picture 2" descr="http://uray.prihod.ru/users/2/1101902/editor_files/image/%D1%85%D1%80%D0%B0%D0%BC%20%D0%A0%D0%BE%D0%B6%D0%B4%D0%B5%D1%81%D1%82%D0%B2%D0%B0%20%20%D0%9F%D1%80%D0%B5%D1%81%D0%B2%D1%8F%D1%82%D0%BE%D0%B9%20%D0%91%D0%BE%D0%B3%D0%BE%D1%80%D0%BE%D0%B4%D0%B8%D1%86%D1%8B%20%D0%A3%D1%80%D0%B0%D0%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643050"/>
            <a:ext cx="4429156" cy="3071834"/>
          </a:xfrm>
          <a:prstGeom prst="rect">
            <a:avLst/>
          </a:prstGeom>
          <a:noFill/>
        </p:spPr>
      </p:pic>
      <p:pic>
        <p:nvPicPr>
          <p:cNvPr id="8" name="Picture 2" descr="https://www.miloserdie.ru/wp-content/uploads/2015/09/271.jpg?8500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285860"/>
            <a:ext cx="3714744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Ханты-Мансийска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28663" y="3643314"/>
            <a:ext cx="3000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Церковь Воскресения Христова</a:t>
            </a:r>
            <a:endParaRPr lang="ru-RU" dirty="0"/>
          </a:p>
        </p:txBody>
      </p:sp>
      <p:pic>
        <p:nvPicPr>
          <p:cNvPr id="7" name="Picture 2" descr="Тюменская область. Ханты-Мансийск. Церковь Воскресения Христова. Колокольня. Часовня Кирилла и Мефодия. Фотография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2571768" cy="2214577"/>
          </a:xfrm>
          <a:prstGeom prst="rect">
            <a:avLst/>
          </a:prstGeom>
          <a:noFill/>
        </p:spPr>
      </p:pic>
      <p:pic>
        <p:nvPicPr>
          <p:cNvPr id="8" name="Picture 2" descr="http://www.proza.ru/pics/2015/08/01/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357298"/>
            <a:ext cx="2571736" cy="221457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43570" y="5357826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Церковь иконы Божией Матери</a:t>
            </a:r>
            <a:endParaRPr lang="ru-RU" dirty="0"/>
          </a:p>
        </p:txBody>
      </p:sp>
      <p:pic>
        <p:nvPicPr>
          <p:cNvPr id="10" name="Picture 2" descr="http://dic.academic.ru/pictures/wiki/files/84/Temple_of_the_Holy_Theotokos%27_Icon_%22Sign%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00438"/>
            <a:ext cx="2500330" cy="1857388"/>
          </a:xfrm>
          <a:prstGeom prst="rect">
            <a:avLst/>
          </a:prstGeom>
          <a:noFill/>
        </p:spPr>
      </p:pic>
      <p:pic>
        <p:nvPicPr>
          <p:cNvPr id="11" name="Picture 2" descr="http://data4.gallery.ru/albums/gallery/66220-8b13a-11821218-m750x7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3143248"/>
            <a:ext cx="2071702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</a:t>
            </a:r>
            <a:r>
              <a:rPr lang="ru-RU" dirty="0" err="1" smtClean="0"/>
              <a:t>Югорска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5286388"/>
            <a:ext cx="4572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Церковь Сергия Радонежского</a:t>
            </a:r>
            <a:endParaRPr lang="ru-RU" sz="2400" dirty="0"/>
          </a:p>
        </p:txBody>
      </p:sp>
      <p:pic>
        <p:nvPicPr>
          <p:cNvPr id="7" name="Picture 2" descr="http://p.phgk.ru/b/s/210204/114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3929090" cy="3286148"/>
          </a:xfrm>
          <a:prstGeom prst="rect">
            <a:avLst/>
          </a:prstGeom>
          <a:noFill/>
        </p:spPr>
      </p:pic>
      <p:pic>
        <p:nvPicPr>
          <p:cNvPr id="8" name="Picture 2" descr="http://www.stavrosha.ru/media/filebrowser/prepodobnyi-sergi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357298"/>
            <a:ext cx="3735164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</a:t>
            </a:r>
            <a:r>
              <a:rPr lang="ru-RU" dirty="0" err="1" smtClean="0"/>
              <a:t>Когалыма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5500702"/>
            <a:ext cx="5143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Успения Пресвятой Богородицы</a:t>
            </a:r>
            <a:endParaRPr lang="ru-RU" sz="2400" dirty="0"/>
          </a:p>
        </p:txBody>
      </p:sp>
      <p:pic>
        <p:nvPicPr>
          <p:cNvPr id="7" name="Picture 2" descr="Церковь Успения Пресвятой Богородицы, Когалы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928802"/>
            <a:ext cx="3786214" cy="3214710"/>
          </a:xfrm>
          <a:prstGeom prst="rect">
            <a:avLst/>
          </a:prstGeom>
          <a:noFill/>
        </p:spPr>
      </p:pic>
      <p:pic>
        <p:nvPicPr>
          <p:cNvPr id="8" name="Picture 2" descr="http://www.vsehpozdravil.ru/res/files/postcards/109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357298"/>
            <a:ext cx="3714744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</a:t>
            </a:r>
            <a:r>
              <a:rPr lang="ru-RU" dirty="0" err="1" smtClean="0"/>
              <a:t>Нефтиюганска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77" y="3500438"/>
            <a:ext cx="1500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 Святого Духа</a:t>
            </a:r>
            <a:endParaRPr lang="ru-RU" dirty="0"/>
          </a:p>
        </p:txBody>
      </p:sp>
      <p:pic>
        <p:nvPicPr>
          <p:cNvPr id="8" name="Picture 2" descr="http://www.sv-duha.prihod.ru/users/73/1102073/editor_files/image/1_419_0801201322433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2571768" cy="1857388"/>
          </a:xfrm>
          <a:prstGeom prst="rect">
            <a:avLst/>
          </a:prstGeom>
          <a:noFill/>
        </p:spPr>
      </p:pic>
      <p:pic>
        <p:nvPicPr>
          <p:cNvPr id="9" name="Picture 2" descr="http://mouzonfm.ru/uploads/images/30_akafist_svt_spiridonu_trimifuntskomu_molitv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428736"/>
            <a:ext cx="1857388" cy="19288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429256" y="3500438"/>
            <a:ext cx="2643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Церковь Сошествия Святого Духа.</a:t>
            </a:r>
            <a:endParaRPr lang="ru-RU" dirty="0"/>
          </a:p>
        </p:txBody>
      </p:sp>
      <p:pic>
        <p:nvPicPr>
          <p:cNvPr id="11" name="Picture 2" descr="http://mtdata.ru/u25/photoA443/20736437580-0/huge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428736"/>
            <a:ext cx="2286016" cy="2071702"/>
          </a:xfrm>
          <a:prstGeom prst="rect">
            <a:avLst/>
          </a:prstGeom>
          <a:noFill/>
        </p:spPr>
      </p:pic>
      <p:pic>
        <p:nvPicPr>
          <p:cNvPr id="12" name="Picture 2" descr="http://dimitrsolun.church.ua/files/2013/01/%D0%9F%D1%8F%D1%82%D0%B8%D0%B4%D0%B5%D1%81%D1%8F%D1%82%D0%BD%D0%B8%D1%86%D0%B0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1428736"/>
            <a:ext cx="1857388" cy="207172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357554" y="5572140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 </a:t>
            </a:r>
            <a:r>
              <a:rPr lang="ru-RU" dirty="0" err="1" smtClean="0"/>
              <a:t>Почаевской</a:t>
            </a:r>
            <a:r>
              <a:rPr lang="ru-RU" dirty="0" smtClean="0"/>
              <a:t> иконы Божией Матери</a:t>
            </a:r>
            <a:endParaRPr lang="ru-RU" dirty="0"/>
          </a:p>
        </p:txBody>
      </p:sp>
      <p:pic>
        <p:nvPicPr>
          <p:cNvPr id="14" name="Picture 2" descr="http://ugraeparhia.cerkov.ru/wp-content/blogs.dir/19261/files/i-19068-150x1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3857628"/>
            <a:ext cx="2000264" cy="1714512"/>
          </a:xfrm>
          <a:prstGeom prst="rect">
            <a:avLst/>
          </a:prstGeom>
          <a:noFill/>
        </p:spPr>
      </p:pic>
      <p:pic>
        <p:nvPicPr>
          <p:cNvPr id="15" name="Picture 2" descr="http://g.io.ua/img_aa/large/2619/13/261913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786322"/>
            <a:ext cx="1857388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Церкви в других населенных пунктах </a:t>
            </a:r>
            <a:r>
              <a:rPr lang="ru-RU" dirty="0" err="1" smtClean="0"/>
              <a:t>Югры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b="1" dirty="0" smtClean="0"/>
              <a:t>Храм </a:t>
            </a:r>
          </a:p>
          <a:p>
            <a:pPr>
              <a:buNone/>
            </a:pPr>
            <a:r>
              <a:rPr lang="ru-RU" sz="2800" b="1" dirty="0" smtClean="0"/>
              <a:t>Александра Невского п. Солнечный</a:t>
            </a:r>
          </a:p>
          <a:p>
            <a:pPr>
              <a:buNone/>
            </a:pPr>
            <a:endParaRPr lang="ru-RU" sz="2800" b="1" dirty="0" smtClean="0"/>
          </a:p>
          <a:p>
            <a:pPr>
              <a:buNone/>
            </a:pPr>
            <a:r>
              <a:rPr lang="ru-RU" b="1" dirty="0" smtClean="0"/>
              <a:t>Храм  Андрея Первозванного </a:t>
            </a:r>
          </a:p>
          <a:p>
            <a:pPr>
              <a:buNone/>
            </a:pPr>
            <a:r>
              <a:rPr lang="ru-RU" b="1" dirty="0" smtClean="0"/>
              <a:t>п. Белый Яр</a:t>
            </a:r>
          </a:p>
          <a:p>
            <a:pPr>
              <a:buNone/>
            </a:pPr>
            <a:r>
              <a:rPr lang="ru-RU" b="1" dirty="0" smtClean="0"/>
              <a:t>Храм </a:t>
            </a:r>
          </a:p>
          <a:p>
            <a:pPr>
              <a:buNone/>
            </a:pPr>
            <a:r>
              <a:rPr lang="ru-RU" b="1" dirty="0" smtClean="0"/>
              <a:t>Богоявления </a:t>
            </a:r>
            <a:r>
              <a:rPr lang="ru-RU" b="1" dirty="0" err="1" smtClean="0"/>
              <a:t>пгт</a:t>
            </a:r>
            <a:r>
              <a:rPr lang="ru-RU" b="1" dirty="0" smtClean="0"/>
              <a:t>. </a:t>
            </a:r>
            <a:r>
              <a:rPr lang="ru-RU" b="1" dirty="0" err="1" smtClean="0"/>
              <a:t>Барсово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5122" name="Picture 2" descr="http://ugraeparhia.cerkov.ru/wp-content/blogs.dir/19149/files/i-150x1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214422"/>
            <a:ext cx="1428750" cy="1428750"/>
          </a:xfrm>
          <a:prstGeom prst="rect">
            <a:avLst/>
          </a:prstGeom>
          <a:noFill/>
        </p:spPr>
      </p:pic>
      <p:pic>
        <p:nvPicPr>
          <p:cNvPr id="5124" name="Picture 4" descr="http://ugraeparhia.cerkov.ru/wp-content/blogs.dir/19150/files/i-150x1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000372"/>
            <a:ext cx="1428750" cy="1428750"/>
          </a:xfrm>
          <a:prstGeom prst="rect">
            <a:avLst/>
          </a:prstGeom>
          <a:noFill/>
        </p:spPr>
      </p:pic>
      <p:pic>
        <p:nvPicPr>
          <p:cNvPr id="5126" name="Picture 6" descr="http://ugraeparhia.cerkov.ru/wp-content/blogs.dir/18819/files/i-150x1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4714884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7143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Цель </a:t>
            </a:r>
            <a:r>
              <a:rPr lang="en-US" dirty="0" smtClean="0"/>
              <a:t>:</a:t>
            </a:r>
            <a:r>
              <a:rPr lang="ru-RU" dirty="0" smtClean="0"/>
              <a:t> Понять  сколько церквей в </a:t>
            </a:r>
            <a:r>
              <a:rPr lang="ru-RU" dirty="0" err="1" smtClean="0"/>
              <a:t>Югре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Задача </a:t>
            </a:r>
            <a:r>
              <a:rPr lang="en-US" dirty="0" smtClean="0"/>
              <a:t>:</a:t>
            </a:r>
            <a:r>
              <a:rPr lang="ru-RU" dirty="0" smtClean="0"/>
              <a:t> Определить города </a:t>
            </a:r>
            <a:r>
              <a:rPr lang="ru-RU" dirty="0" err="1" smtClean="0"/>
              <a:t>Югры</a:t>
            </a:r>
            <a:r>
              <a:rPr lang="ru-RU" dirty="0" smtClean="0"/>
              <a:t> . Сосчитать сколько в них Церквей . </a:t>
            </a:r>
          </a:p>
        </p:txBody>
      </p:sp>
      <p:pic>
        <p:nvPicPr>
          <p:cNvPr id="5" name="Picture 4" descr="http://lovelada.umi.ru/images/cms/data/kreshenie/165902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285992"/>
            <a:ext cx="6072198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6900882" cy="48577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Храм Владимирской иконы Божией Матери п. </a:t>
            </a:r>
            <a:r>
              <a:rPr lang="ru-RU" sz="2800" b="1" dirty="0" err="1" smtClean="0"/>
              <a:t>Куть-Ях</a:t>
            </a:r>
            <a:endParaRPr lang="ru-RU" sz="2800" b="1" dirty="0" smtClean="0"/>
          </a:p>
          <a:p>
            <a:pPr>
              <a:buNone/>
            </a:pPr>
            <a:endParaRPr lang="ru-RU" sz="1200" b="1" dirty="0" smtClean="0"/>
          </a:p>
          <a:p>
            <a:pPr>
              <a:buNone/>
            </a:pPr>
            <a:r>
              <a:rPr lang="ru-RU" sz="2800" b="1" dirty="0" smtClean="0"/>
              <a:t>Храм Воздвижения Креста Господня</a:t>
            </a:r>
            <a:r>
              <a:rPr lang="ru-RU" sz="2800" dirty="0" smtClean="0"/>
              <a:t> , пос.Сентябрьский, </a:t>
            </a:r>
          </a:p>
          <a:p>
            <a:pPr>
              <a:buNone/>
            </a:pPr>
            <a:endParaRPr lang="ru-RU" sz="1200" b="1" dirty="0" smtClean="0"/>
          </a:p>
          <a:p>
            <a:pPr>
              <a:buNone/>
            </a:pPr>
            <a:r>
              <a:rPr lang="ru-RU" sz="2800" b="1" dirty="0" smtClean="0"/>
              <a:t>Храм Вознесения Господня п. </a:t>
            </a:r>
            <a:r>
              <a:rPr lang="ru-RU" sz="2800" b="1" dirty="0" err="1" smtClean="0"/>
              <a:t>Горноправдинск</a:t>
            </a:r>
            <a:endParaRPr lang="ru-RU" sz="2800" b="1" dirty="0" smtClean="0"/>
          </a:p>
          <a:p>
            <a:pPr>
              <a:buNone/>
            </a:pPr>
            <a:endParaRPr lang="ru-RU" sz="1200" b="1" dirty="0" smtClean="0"/>
          </a:p>
          <a:p>
            <a:pPr>
              <a:buNone/>
            </a:pPr>
            <a:r>
              <a:rPr lang="ru-RU" sz="2800" b="1" dirty="0" smtClean="0"/>
              <a:t>Храм иконы Божией Матери «</a:t>
            </a:r>
            <a:r>
              <a:rPr lang="ru-RU" sz="2800" b="1" dirty="0" err="1" smtClean="0"/>
              <a:t>Споручница</a:t>
            </a:r>
            <a:r>
              <a:rPr lang="ru-RU" sz="2800" b="1" dirty="0" smtClean="0"/>
              <a:t> грешных» п. Звездный</a:t>
            </a:r>
          </a:p>
          <a:p>
            <a:endParaRPr lang="ru-RU" dirty="0"/>
          </a:p>
        </p:txBody>
      </p:sp>
      <p:pic>
        <p:nvPicPr>
          <p:cNvPr id="4098" name="Picture 2" descr="http://www.tourprom.ru/site_media/images/poiphoto/cache/hram1_3_w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12" y="357166"/>
            <a:ext cx="1857388" cy="1585888"/>
          </a:xfrm>
          <a:prstGeom prst="rect">
            <a:avLst/>
          </a:prstGeom>
          <a:noFill/>
        </p:spPr>
      </p:pic>
      <p:pic>
        <p:nvPicPr>
          <p:cNvPr id="4100" name="Picture 4" descr="http://sobory.ru/pic/04000/04023_20120208_201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9999" y="2285992"/>
            <a:ext cx="1864001" cy="1357282"/>
          </a:xfrm>
          <a:prstGeom prst="rect">
            <a:avLst/>
          </a:prstGeom>
          <a:noFill/>
        </p:spPr>
      </p:pic>
      <p:pic>
        <p:nvPicPr>
          <p:cNvPr id="4102" name="Picture 6" descr="http://ugraeparhia.ru/assets/2015/07/rh-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3786190"/>
            <a:ext cx="1857356" cy="1428736"/>
          </a:xfrm>
          <a:prstGeom prst="rect">
            <a:avLst/>
          </a:prstGeom>
          <a:noFill/>
        </p:spPr>
      </p:pic>
      <p:pic>
        <p:nvPicPr>
          <p:cNvPr id="4104" name="Picture 8" descr="http://sobory.ru/pic/28000/28011b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44" y="5518537"/>
            <a:ext cx="1857356" cy="133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/>
              <a:t>Храм Георгия Победоносца                               </a:t>
            </a:r>
          </a:p>
          <a:p>
            <a:pPr>
              <a:buNone/>
            </a:pPr>
            <a:r>
              <a:rPr lang="ru-RU" sz="2800" b="1" dirty="0" smtClean="0"/>
              <a:t> п. Юганская Обь</a:t>
            </a:r>
          </a:p>
          <a:p>
            <a:pPr>
              <a:buNone/>
            </a:pPr>
            <a:endParaRPr lang="ru-RU" sz="1200" b="1" dirty="0" smtClean="0"/>
          </a:p>
          <a:p>
            <a:pPr fontAlgn="base">
              <a:buNone/>
            </a:pPr>
            <a:r>
              <a:rPr lang="ru-RU" sz="2800" b="1" dirty="0" smtClean="0"/>
              <a:t>Храм Казанской иконы Божией Матери</a:t>
            </a:r>
          </a:p>
          <a:p>
            <a:pPr fontAlgn="base">
              <a:buNone/>
            </a:pPr>
            <a:r>
              <a:rPr lang="ru-RU" sz="2800" b="1" dirty="0" smtClean="0"/>
              <a:t> п.Белый Яр</a:t>
            </a:r>
          </a:p>
          <a:p>
            <a:pPr fontAlgn="base">
              <a:buNone/>
            </a:pPr>
            <a:endParaRPr lang="ru-RU" sz="1200" b="1" dirty="0" smtClean="0"/>
          </a:p>
          <a:p>
            <a:pPr fontAlgn="base">
              <a:buNone/>
            </a:pPr>
            <a:r>
              <a:rPr lang="ru-RU" sz="2800" b="1" dirty="0" smtClean="0"/>
              <a:t>Храм Космы и Дамиана при окружной больнице </a:t>
            </a:r>
          </a:p>
          <a:p>
            <a:pPr fontAlgn="base">
              <a:buNone/>
            </a:pPr>
            <a:r>
              <a:rPr lang="ru-RU" sz="2800" b="1" dirty="0" smtClean="0"/>
              <a:t>г. </a:t>
            </a:r>
            <a:r>
              <a:rPr lang="ru-RU" sz="2800" b="1" dirty="0" err="1" smtClean="0"/>
              <a:t>Пыть-Ях</a:t>
            </a:r>
            <a:endParaRPr lang="ru-RU" sz="2800" b="1" dirty="0" smtClean="0"/>
          </a:p>
          <a:p>
            <a:pPr fontAlgn="base">
              <a:buNone/>
            </a:pPr>
            <a:endParaRPr lang="ru-RU" b="1" dirty="0" smtClean="0"/>
          </a:p>
          <a:p>
            <a:pPr fontAlgn="base">
              <a:buNone/>
            </a:pPr>
            <a:endParaRPr lang="ru-RU" b="1" dirty="0" smtClean="0"/>
          </a:p>
        </p:txBody>
      </p:sp>
      <p:pic>
        <p:nvPicPr>
          <p:cNvPr id="3074" name="Picture 2" descr="http://ugraeparhia.cerkov.ru/wp-content/blogs.dir/19265/files/i-150x1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285860"/>
            <a:ext cx="1428750" cy="1428750"/>
          </a:xfrm>
          <a:prstGeom prst="rect">
            <a:avLst/>
          </a:prstGeom>
          <a:noFill/>
        </p:spPr>
      </p:pic>
      <p:pic>
        <p:nvPicPr>
          <p:cNvPr id="3076" name="Picture 4" descr="http://ugraeparhia.cerkov.ru/wp-content/blogs.dir/19143/files/i-18921-150x1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857496"/>
            <a:ext cx="1428750" cy="1428750"/>
          </a:xfrm>
          <a:prstGeom prst="rect">
            <a:avLst/>
          </a:prstGeom>
          <a:noFill/>
        </p:spPr>
      </p:pic>
      <p:pic>
        <p:nvPicPr>
          <p:cNvPr id="3078" name="Picture 6" descr="http://ugraeparhia.cerkov.ru/wp-content/blogs.dir/19258/files/i-19065-150x1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786322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7115196" cy="62151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Храм </a:t>
            </a:r>
            <a:r>
              <a:rPr lang="ru-RU" sz="2800" b="1" dirty="0" err="1" smtClean="0"/>
              <a:t>мч.Трифона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Апамейского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Ульт-Ягун</a:t>
            </a:r>
            <a:r>
              <a:rPr lang="ru-RU" sz="2800" b="1" dirty="0" smtClean="0"/>
              <a:t> (Приход храма в честь Мученика Трифона с.п. </a:t>
            </a:r>
            <a:r>
              <a:rPr lang="ru-RU" sz="2800" b="1" dirty="0" err="1" smtClean="0"/>
              <a:t>Ульт-Ягун</a:t>
            </a:r>
            <a:r>
              <a:rPr lang="ru-RU" sz="2800" b="1" dirty="0" smtClean="0"/>
              <a:t>)</a:t>
            </a:r>
          </a:p>
          <a:p>
            <a:pPr>
              <a:buNone/>
            </a:pPr>
            <a:r>
              <a:rPr lang="ru-RU" sz="2800" b="1" dirty="0" smtClean="0"/>
              <a:t>Храм </a:t>
            </a:r>
            <a:r>
              <a:rPr lang="ru-RU" sz="2800" b="1" dirty="0" err="1" smtClean="0"/>
              <a:t>мч.Трифона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Апамейского</a:t>
            </a:r>
            <a:r>
              <a:rPr lang="ru-RU" sz="2800" b="1" dirty="0" smtClean="0"/>
              <a:t> п. Солнечный</a:t>
            </a:r>
          </a:p>
          <a:p>
            <a:pPr>
              <a:buNone/>
            </a:pPr>
            <a:r>
              <a:rPr lang="ru-RU" sz="2800" b="1" dirty="0" smtClean="0"/>
              <a:t>Храм Николая Чудотворца п. </a:t>
            </a:r>
            <a:r>
              <a:rPr lang="ru-RU" sz="2800" b="1" dirty="0" err="1" smtClean="0"/>
              <a:t>Излучинск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Храм Николая Чудотворца </a:t>
            </a:r>
            <a:r>
              <a:rPr lang="ru-RU" sz="2800" b="1" dirty="0" err="1" smtClean="0"/>
              <a:t>пгт</a:t>
            </a:r>
            <a:r>
              <a:rPr lang="ru-RU" sz="2800" b="1" dirty="0" smtClean="0"/>
              <a:t>. Белый Яр</a:t>
            </a:r>
          </a:p>
          <a:p>
            <a:pPr>
              <a:buNone/>
            </a:pPr>
            <a:r>
              <a:rPr lang="ru-RU" sz="2800" b="1" dirty="0" smtClean="0"/>
              <a:t>Храм </a:t>
            </a:r>
            <a:r>
              <a:rPr lang="ru-RU" sz="2800" b="1" dirty="0" err="1" smtClean="0"/>
              <a:t>Новомучеников</a:t>
            </a:r>
            <a:r>
              <a:rPr lang="ru-RU" sz="2800" b="1" dirty="0" smtClean="0"/>
              <a:t> и исповедников Церкви Русской </a:t>
            </a:r>
            <a:r>
              <a:rPr lang="ru-RU" sz="2800" b="1" dirty="0" err="1" smtClean="0"/>
              <a:t>пгт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Новоаганск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Храм </a:t>
            </a:r>
            <a:r>
              <a:rPr lang="ru-RU" sz="2800" b="1" dirty="0" err="1" smtClean="0"/>
              <a:t>Новомучеников</a:t>
            </a:r>
            <a:r>
              <a:rPr lang="ru-RU" sz="2800" b="1" dirty="0" smtClean="0"/>
              <a:t> Российских</a:t>
            </a:r>
          </a:p>
          <a:p>
            <a:pPr>
              <a:buNone/>
            </a:pPr>
            <a:r>
              <a:rPr lang="ru-RU" sz="2800" b="1" dirty="0" smtClean="0"/>
              <a:t>Храм Петра и Павла п. Высокий</a:t>
            </a:r>
          </a:p>
          <a:p>
            <a:endParaRPr lang="ru-RU" dirty="0"/>
          </a:p>
        </p:txBody>
      </p:sp>
      <p:pic>
        <p:nvPicPr>
          <p:cNvPr id="2050" name="Picture 2" descr="http://ugraeparhia.cerkov.ru/wp-content/blogs.dir/22019/files/i-150x1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14290"/>
            <a:ext cx="1428750" cy="1000146"/>
          </a:xfrm>
          <a:prstGeom prst="rect">
            <a:avLst/>
          </a:prstGeom>
          <a:noFill/>
        </p:spPr>
      </p:pic>
      <p:pic>
        <p:nvPicPr>
          <p:cNvPr id="2054" name="Picture 6" descr="http://ugraeparhia.cerkov.ru/wp-content/blogs.dir/19140/files/i-150x1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428736"/>
            <a:ext cx="1428750" cy="857246"/>
          </a:xfrm>
          <a:prstGeom prst="rect">
            <a:avLst/>
          </a:prstGeom>
          <a:noFill/>
        </p:spPr>
      </p:pic>
      <p:pic>
        <p:nvPicPr>
          <p:cNvPr id="2056" name="Picture 8" descr="http://ugraeparhia.cerkov.ru/wp-content/blogs.dir/18827/files/i-150x1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2428868"/>
            <a:ext cx="1428750" cy="857246"/>
          </a:xfrm>
          <a:prstGeom prst="rect">
            <a:avLst/>
          </a:prstGeom>
          <a:noFill/>
        </p:spPr>
      </p:pic>
      <p:pic>
        <p:nvPicPr>
          <p:cNvPr id="2058" name="Picture 10" descr="http://ugraeparhia.cerkov.ru/wp-content/blogs.dir/19143/files/i-150x15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5643578"/>
            <a:ext cx="1428750" cy="1000122"/>
          </a:xfrm>
          <a:prstGeom prst="rect">
            <a:avLst/>
          </a:prstGeom>
          <a:noFill/>
        </p:spPr>
      </p:pic>
      <p:pic>
        <p:nvPicPr>
          <p:cNvPr id="2060" name="Picture 12" descr="http://ugraeparhia.cerkov.ru/wp-content/blogs.dir/18821/files/i-150x1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4000504"/>
            <a:ext cx="1428750" cy="1000132"/>
          </a:xfrm>
          <a:prstGeom prst="rect">
            <a:avLst/>
          </a:prstGeom>
          <a:noFill/>
        </p:spPr>
      </p:pic>
      <p:pic>
        <p:nvPicPr>
          <p:cNvPr id="2062" name="Picture 14" descr="http://ugraeparhia.cerkov.ru/wp-content/blogs.dir/19145/files/i-18922-150x15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6182" y="5715002"/>
            <a:ext cx="1428750" cy="1142998"/>
          </a:xfrm>
          <a:prstGeom prst="rect">
            <a:avLst/>
          </a:prstGeom>
          <a:noFill/>
        </p:spPr>
      </p:pic>
      <p:pic>
        <p:nvPicPr>
          <p:cNvPr id="2064" name="Picture 16" descr="http://ugraeparhia.cerkov.ru/wp-content/blogs.dir/18829/files/i-150x15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538" y="5715016"/>
            <a:ext cx="1428750" cy="114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6900882" cy="584043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/>
              <a:t>Храм Петра и Павла п. </a:t>
            </a:r>
            <a:r>
              <a:rPr lang="ru-RU" b="1" dirty="0" err="1" smtClean="0"/>
              <a:t>Салым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Храм Покрова Пресвятой Богородицы </a:t>
            </a:r>
          </a:p>
          <a:p>
            <a:pPr>
              <a:buNone/>
            </a:pPr>
            <a:r>
              <a:rPr lang="ru-RU" b="1" dirty="0" smtClean="0"/>
              <a:t>г. </a:t>
            </a:r>
            <a:r>
              <a:rPr lang="ru-RU" b="1" dirty="0" err="1" smtClean="0"/>
              <a:t>Лянтор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Храм Серафима </a:t>
            </a:r>
            <a:r>
              <a:rPr lang="ru-RU" b="1" dirty="0" err="1" smtClean="0"/>
              <a:t>Саровского</a:t>
            </a: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b="1" dirty="0" smtClean="0"/>
              <a:t>п. </a:t>
            </a:r>
            <a:r>
              <a:rPr lang="ru-RU" b="1" dirty="0" err="1" smtClean="0"/>
              <a:t>Покур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Храм Серафима </a:t>
            </a:r>
            <a:r>
              <a:rPr lang="ru-RU" b="1" dirty="0" err="1" smtClean="0"/>
              <a:t>Саровского</a:t>
            </a: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b="1" dirty="0" smtClean="0"/>
              <a:t>с. </a:t>
            </a:r>
            <a:r>
              <a:rPr lang="ru-RU" b="1" dirty="0" err="1" smtClean="0"/>
              <a:t>Чеускино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Храм Сергия Радонежского в урочище «Березовый остров»</a:t>
            </a:r>
          </a:p>
          <a:p>
            <a:pPr>
              <a:buNone/>
            </a:pPr>
            <a:r>
              <a:rPr lang="ru-RU" b="1" dirty="0" smtClean="0"/>
              <a:t>Храм Сергия Радонежского </a:t>
            </a:r>
          </a:p>
          <a:p>
            <a:pPr>
              <a:buNone/>
            </a:pPr>
            <a:r>
              <a:rPr lang="ru-RU" b="1" dirty="0" smtClean="0"/>
              <a:t>п. </a:t>
            </a:r>
            <a:r>
              <a:rPr lang="ru-RU" b="1" dirty="0" err="1" smtClean="0"/>
              <a:t>Усть-Юган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Храм </a:t>
            </a:r>
            <a:r>
              <a:rPr lang="ru-RU" b="1" dirty="0" err="1" smtClean="0"/>
              <a:t>Симеона</a:t>
            </a:r>
            <a:r>
              <a:rPr lang="ru-RU" b="1" dirty="0" smtClean="0"/>
              <a:t> Верхотурского</a:t>
            </a:r>
          </a:p>
          <a:p>
            <a:pPr>
              <a:buNone/>
            </a:pPr>
            <a:r>
              <a:rPr lang="ru-RU" b="1" dirty="0" smtClean="0"/>
              <a:t> п. </a:t>
            </a:r>
            <a:r>
              <a:rPr lang="ru-RU" b="1" dirty="0" err="1" smtClean="0"/>
              <a:t>Барсово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1026" name="Picture 2" descr="http://ugraeparhia.cerkov.ru/wp-content/blogs.dir/19259/files/i-150x1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214290"/>
            <a:ext cx="1428750" cy="1357322"/>
          </a:xfrm>
          <a:prstGeom prst="rect">
            <a:avLst/>
          </a:prstGeom>
          <a:noFill/>
        </p:spPr>
      </p:pic>
      <p:pic>
        <p:nvPicPr>
          <p:cNvPr id="1028" name="Picture 4" descr="http://ugraeparhia.cerkov.ru/wp-content/blogs.dir/19145/files/i-150x1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1643050"/>
            <a:ext cx="1428750" cy="1285884"/>
          </a:xfrm>
          <a:prstGeom prst="rect">
            <a:avLst/>
          </a:prstGeom>
          <a:noFill/>
        </p:spPr>
      </p:pic>
      <p:pic>
        <p:nvPicPr>
          <p:cNvPr id="1030" name="Picture 6" descr="http://ugraeparhia.cerkov.ru/wp-content/blogs.dir/18823/files/i-150x1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2214554"/>
            <a:ext cx="1428750" cy="1143008"/>
          </a:xfrm>
          <a:prstGeom prst="rect">
            <a:avLst/>
          </a:prstGeom>
          <a:noFill/>
        </p:spPr>
      </p:pic>
      <p:pic>
        <p:nvPicPr>
          <p:cNvPr id="1032" name="Picture 8" descr="http://ugraeparhia.cerkov.ru/wp-content/blogs.dir/19256/files/i-150x15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3214686"/>
            <a:ext cx="1357312" cy="1071570"/>
          </a:xfrm>
          <a:prstGeom prst="rect">
            <a:avLst/>
          </a:prstGeom>
          <a:noFill/>
        </p:spPr>
      </p:pic>
      <p:pic>
        <p:nvPicPr>
          <p:cNvPr id="1034" name="Picture 10" descr="http://ugraeparhia.cerkov.ru/wp-content/blogs.dir/19261/files/i-19067-150x1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3786190"/>
            <a:ext cx="1428750" cy="1285884"/>
          </a:xfrm>
          <a:prstGeom prst="rect">
            <a:avLst/>
          </a:prstGeom>
          <a:noFill/>
        </p:spPr>
      </p:pic>
      <p:pic>
        <p:nvPicPr>
          <p:cNvPr id="1036" name="Picture 12" descr="http://ugraeparhia.cerkov.ru/wp-content/blogs.dir/19260/files/i-150x15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8082" y="5143512"/>
            <a:ext cx="1428750" cy="1428750"/>
          </a:xfrm>
          <a:prstGeom prst="rect">
            <a:avLst/>
          </a:prstGeom>
          <a:noFill/>
        </p:spPr>
      </p:pic>
      <p:pic>
        <p:nvPicPr>
          <p:cNvPr id="1038" name="Picture 14" descr="http://ugraeparhia.cerkov.ru/wp-content/blogs.dir/25944/files/i-150x15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4942" y="5143512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6615130" cy="584043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b="1" dirty="0" smtClean="0"/>
              <a:t>Храм Сретения Господня </a:t>
            </a:r>
          </a:p>
          <a:p>
            <a:pPr>
              <a:buNone/>
            </a:pPr>
            <a:r>
              <a:rPr lang="ru-RU" sz="2800" b="1" dirty="0" smtClean="0"/>
              <a:t>с. </a:t>
            </a:r>
            <a:r>
              <a:rPr lang="ru-RU" sz="2800" b="1" dirty="0" err="1" smtClean="0"/>
              <a:t>Чеускино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Храм Тихона, Патриарха Московского </a:t>
            </a:r>
            <a:r>
              <a:rPr lang="ru-RU" sz="2800" b="1" dirty="0" err="1" smtClean="0"/>
              <a:t>пос.Нижнесортымский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Храм Троицы </a:t>
            </a:r>
            <a:r>
              <a:rPr lang="ru-RU" sz="2800" b="1" dirty="0" err="1" smtClean="0"/>
              <a:t>Живоначальной</a:t>
            </a:r>
            <a:r>
              <a:rPr lang="ru-RU" sz="2800" b="1" dirty="0" smtClean="0"/>
              <a:t> и Александра Невского </a:t>
            </a:r>
          </a:p>
          <a:p>
            <a:pPr>
              <a:buNone/>
            </a:pPr>
            <a:r>
              <a:rPr lang="ru-RU" sz="2800" b="1" dirty="0" err="1" smtClean="0"/>
              <a:t>гп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Пойковский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Храм Феодора </a:t>
            </a:r>
            <a:r>
              <a:rPr lang="ru-RU" sz="2800" b="1" dirty="0" err="1" smtClean="0"/>
              <a:t>Стратилата</a:t>
            </a:r>
            <a:r>
              <a:rPr lang="ru-RU" sz="2800" b="1" dirty="0" smtClean="0"/>
              <a:t> </a:t>
            </a:r>
          </a:p>
          <a:p>
            <a:pPr>
              <a:buNone/>
            </a:pPr>
            <a:r>
              <a:rPr lang="ru-RU" sz="2800" b="1" dirty="0" smtClean="0"/>
              <a:t>п. Федоровский</a:t>
            </a:r>
          </a:p>
          <a:p>
            <a:pPr>
              <a:buNone/>
            </a:pPr>
            <a:r>
              <a:rPr lang="ru-RU" sz="2800" b="1" dirty="0" smtClean="0"/>
              <a:t>Храм Флора и Лавра д. </a:t>
            </a:r>
            <a:r>
              <a:rPr lang="ru-RU" sz="2800" b="1" dirty="0" err="1" smtClean="0"/>
              <a:t>Сайгатина</a:t>
            </a:r>
            <a:endParaRPr lang="ru-RU" sz="2800" b="1" dirty="0" smtClean="0"/>
          </a:p>
          <a:p>
            <a:pPr>
              <a:buNone/>
            </a:pPr>
            <a:r>
              <a:rPr lang="ru-RU" sz="2800" b="1" dirty="0" smtClean="0"/>
              <a:t>Часовня </a:t>
            </a:r>
            <a:r>
              <a:rPr lang="ru-RU" sz="2800" b="1" dirty="0" err="1" smtClean="0"/>
              <a:t>свт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Филофея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Тобольского</a:t>
            </a:r>
            <a:r>
              <a:rPr lang="ru-RU" sz="2800" b="1" dirty="0" smtClean="0"/>
              <a:t> в вахтовом поселке КС-5</a:t>
            </a:r>
          </a:p>
          <a:p>
            <a:endParaRPr lang="ru-RU" dirty="0"/>
          </a:p>
        </p:txBody>
      </p:sp>
      <p:pic>
        <p:nvPicPr>
          <p:cNvPr id="65538" name="Picture 2" descr="http://ugraeparhia.cerkov.ru/wp-content/blogs.dir/19262/files/i-150x1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357166"/>
            <a:ext cx="1428750" cy="1285884"/>
          </a:xfrm>
          <a:prstGeom prst="rect">
            <a:avLst/>
          </a:prstGeom>
          <a:noFill/>
        </p:spPr>
      </p:pic>
      <p:pic>
        <p:nvPicPr>
          <p:cNvPr id="65540" name="Picture 4" descr="http://ugraeparhia.cerkov.ru/wp-content/blogs.dir/19147/files/i-150x1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714488"/>
            <a:ext cx="1214446" cy="1285884"/>
          </a:xfrm>
          <a:prstGeom prst="rect">
            <a:avLst/>
          </a:prstGeom>
          <a:noFill/>
        </p:spPr>
      </p:pic>
      <p:pic>
        <p:nvPicPr>
          <p:cNvPr id="65542" name="Picture 6" descr="http://ugraeparhia.cerkov.ru/wp-content/blogs.dir/2645/files/i-150x1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2143116"/>
            <a:ext cx="1428750" cy="1428750"/>
          </a:xfrm>
          <a:prstGeom prst="rect">
            <a:avLst/>
          </a:prstGeom>
          <a:noFill/>
        </p:spPr>
      </p:pic>
      <p:pic>
        <p:nvPicPr>
          <p:cNvPr id="65544" name="Picture 8" descr="http://ugraeparhia.cerkov.ru/wp-content/blogs.dir/19139/files/i-150x15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3214686"/>
            <a:ext cx="1428750" cy="1214446"/>
          </a:xfrm>
          <a:prstGeom prst="rect">
            <a:avLst/>
          </a:prstGeom>
          <a:noFill/>
        </p:spPr>
      </p:pic>
      <p:pic>
        <p:nvPicPr>
          <p:cNvPr id="65546" name="Picture 10" descr="http://ugraeparhia.cerkov.ru/wp-content/blogs.dir/19148/files/i-150x1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3714752"/>
            <a:ext cx="1428750" cy="1428750"/>
          </a:xfrm>
          <a:prstGeom prst="rect">
            <a:avLst/>
          </a:prstGeom>
          <a:noFill/>
        </p:spPr>
      </p:pic>
      <p:pic>
        <p:nvPicPr>
          <p:cNvPr id="65548" name="Picture 12" descr="http://ugraeparhia.cerkov.ru/wp-content/blogs.dir/19258/files/i-19064-150x15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94" y="4929198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 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/>
              <a:t>В  </a:t>
            </a:r>
            <a:r>
              <a:rPr lang="ru-RU" sz="4000" dirty="0" err="1" smtClean="0"/>
              <a:t>Югре</a:t>
            </a:r>
            <a:r>
              <a:rPr lang="ru-RU" sz="4000" dirty="0" smtClean="0"/>
              <a:t>  насчитывается  68 Церквей .</a:t>
            </a:r>
            <a:endParaRPr lang="ru-RU" sz="4000" b="1" dirty="0" smtClean="0"/>
          </a:p>
          <a:p>
            <a:pPr>
              <a:buNone/>
            </a:pPr>
            <a:endParaRPr lang="ru-RU" sz="4000" dirty="0"/>
          </a:p>
        </p:txBody>
      </p:sp>
      <p:pic>
        <p:nvPicPr>
          <p:cNvPr id="7" name="Picture 4" descr="http://lovelada.umi.ru/images/cms/data/kreshenie/165902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786058"/>
            <a:ext cx="5500694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071570"/>
          </a:xfrm>
        </p:spPr>
        <p:txBody>
          <a:bodyPr>
            <a:normAutofit/>
          </a:bodyPr>
          <a:lstStyle/>
          <a:p>
            <a:r>
              <a:rPr lang="ru-RU" dirty="0" smtClean="0"/>
              <a:t>Церкви Сургута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4360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3429000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 ПРЕОБРАЖЕНИЯ ГОСПОДНЯ</a:t>
            </a:r>
            <a:endParaRPr lang="ru-RU" dirty="0"/>
          </a:p>
        </p:txBody>
      </p:sp>
      <p:pic>
        <p:nvPicPr>
          <p:cNvPr id="6" name="Picture 4" descr="http://boombob.ru/img/picture/Jul/09/ddfb9084d145dff33bb3c2389104ce62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1928826" cy="2214578"/>
          </a:xfrm>
          <a:prstGeom prst="rect">
            <a:avLst/>
          </a:prstGeom>
          <a:noFill/>
        </p:spPr>
      </p:pic>
      <p:pic>
        <p:nvPicPr>
          <p:cNvPr id="7" name="Picture 2" descr="http://www.homutovo.ru/vocabulary/Images/preobrazhen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357298"/>
            <a:ext cx="1928826" cy="20002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86446" y="2428868"/>
            <a:ext cx="15001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ПРАВОСЛАВНЫЙ ХРАМ СВЯТИТЕЛЯ НИКОЛАЯ ЧУДОТВОРЦА</a:t>
            </a:r>
            <a:endParaRPr lang="ru-RU" dirty="0"/>
          </a:p>
        </p:txBody>
      </p:sp>
      <p:pic>
        <p:nvPicPr>
          <p:cNvPr id="9" name="Picture 2" descr="http://static.panoramio.com/photos/large/46795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857232"/>
            <a:ext cx="2071702" cy="1571636"/>
          </a:xfrm>
          <a:prstGeom prst="rect">
            <a:avLst/>
          </a:prstGeom>
          <a:noFill/>
        </p:spPr>
      </p:pic>
      <p:pic>
        <p:nvPicPr>
          <p:cNvPr id="10" name="Picture 2" descr="http://www.stnicholascenter.org/media/images/l/lit-byzantine-wmast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500042"/>
            <a:ext cx="2071703" cy="20002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000364" y="5357826"/>
            <a:ext cx="3000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ПРАВОСЛАВНЫЙ ХРАМ В ЧЕСТЬ ИКОНЫ БОЖЬЕЙ МАТЕРИ ВСЕХ СКОРБЯЩИХ РАДОСТЬ</a:t>
            </a:r>
            <a:endParaRPr lang="ru-RU" dirty="0"/>
          </a:p>
        </p:txBody>
      </p:sp>
      <p:pic>
        <p:nvPicPr>
          <p:cNvPr id="12" name="Picture 4" descr="http://static.panoramio.com/photos/large/977082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429000"/>
            <a:ext cx="2143140" cy="1785950"/>
          </a:xfrm>
          <a:prstGeom prst="rect">
            <a:avLst/>
          </a:prstGeom>
          <a:noFill/>
        </p:spPr>
      </p:pic>
      <p:pic>
        <p:nvPicPr>
          <p:cNvPr id="13" name="Picture 2" descr="http://zlata.kz/media/k2/items/cache/c1572c59821062c96d0fc33ad32a2983_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214818"/>
            <a:ext cx="2286016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lvl="1" algn="ctr">
              <a:buNone/>
            </a:pPr>
            <a:endParaRPr lang="ru-RU" sz="36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2214554"/>
            <a:ext cx="278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СУРГУТСКАЯ ЦЕРКОВЬ ХРИСТИАН ВЕРЫ ЕВАНГЕЛЬСКОЙ ПЯТИДЕСЯТНИКОВ</a:t>
            </a:r>
            <a:endParaRPr lang="ru-RU" dirty="0"/>
          </a:p>
        </p:txBody>
      </p:sp>
      <p:pic>
        <p:nvPicPr>
          <p:cNvPr id="9" name="Picture 2" descr="http://i7.photo.2gis.com/images/branch/39/5488762047253467_632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0"/>
            <a:ext cx="2714644" cy="200024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500562" y="2357430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ЦЕРКОВЬ ХРИСТА СПАСИТЕЛЯ ЕВАНГЕЛЬСКИХ ХРИСТИАН БАПТИСТОВ</a:t>
            </a:r>
            <a:endParaRPr lang="ru-RU" dirty="0"/>
          </a:p>
        </p:txBody>
      </p:sp>
      <p:pic>
        <p:nvPicPr>
          <p:cNvPr id="11" name="Picture 2" descr="http://postrussia.info/wp-content/uploads/2014/06/%D0%A1%D1%83%D1%80%D0%B3%D1%83%D1%82-%D0%BA%D0%B0%D1%82%D0%BE%D0%BB%D0%B8%D1%87%D0%B5%D1%81%D0%BA%D0%B8%D0%B9-%D0%BA%D0%BE%D1%81%D1%82%D0%B5%D0%BB-%D0%A1%D0%B2%D1%8F%D1%82%D0%BE%D0%B3%D0%BE-%D0%98%D0%BE%D1%81%D0%B8%D1%84%D0%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0"/>
            <a:ext cx="2071702" cy="2143116"/>
          </a:xfrm>
          <a:prstGeom prst="rect">
            <a:avLst/>
          </a:prstGeom>
          <a:noFill/>
        </p:spPr>
      </p:pic>
      <p:pic>
        <p:nvPicPr>
          <p:cNvPr id="12" name="Picture 2" descr="http://vk.vkfaces.com/412327/v412327772/6f05/LRdyZLo7Ku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85728"/>
            <a:ext cx="2071702" cy="19288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 rot="10800000" flipV="1">
            <a:off x="642910" y="5453290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 СВЯТОГО ЛУКИ</a:t>
            </a:r>
            <a:endParaRPr lang="ru-RU" dirty="0"/>
          </a:p>
        </p:txBody>
      </p:sp>
      <p:pic>
        <p:nvPicPr>
          <p:cNvPr id="14" name="Picture 2" descr="http://www.opvspb.ru/images/upload/Hrams_chasovni_i__etr/76_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429000"/>
            <a:ext cx="1857388" cy="1928826"/>
          </a:xfrm>
          <a:prstGeom prst="rect">
            <a:avLst/>
          </a:prstGeom>
          <a:noFill/>
        </p:spPr>
      </p:pic>
      <p:pic>
        <p:nvPicPr>
          <p:cNvPr id="15" name="Picture 2" descr="http://nametle.com/wp-content/uploads/2013/04/svyatoy-lu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3429000"/>
            <a:ext cx="1857388" cy="192882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786314" y="5357826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 в честь иконы Божьей Матери  ( Умиление )</a:t>
            </a:r>
            <a:endParaRPr lang="ru-RU" dirty="0"/>
          </a:p>
        </p:txBody>
      </p:sp>
      <p:pic>
        <p:nvPicPr>
          <p:cNvPr id="17" name="Picture 2" descr="http://ugraeparhia.ru/assets/hram31-495x28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3571876"/>
            <a:ext cx="1857388" cy="1571636"/>
          </a:xfrm>
          <a:prstGeom prst="rect">
            <a:avLst/>
          </a:prstGeom>
          <a:noFill/>
        </p:spPr>
      </p:pic>
      <p:pic>
        <p:nvPicPr>
          <p:cNvPr id="18" name="Picture 2" descr="http://062012.imgbb.ru/8/2/5/82550ae67e9d50b7328c01b1c2d335b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3286124"/>
            <a:ext cx="1857388" cy="20717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5500702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 ВО ИМЯ ВСЕХ СВЯТЫХ В ЗЕМЛЕ СИБИРСКОЙ ПРОСИЯВШИХ</a:t>
            </a:r>
            <a:endParaRPr lang="ru-RU" dirty="0"/>
          </a:p>
        </p:txBody>
      </p:sp>
      <p:pic>
        <p:nvPicPr>
          <p:cNvPr id="9" name="Picture 2" descr="http://ugraeparhia.ru/assets/hram11-495x3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857364"/>
            <a:ext cx="3714776" cy="3429024"/>
          </a:xfrm>
          <a:prstGeom prst="rect">
            <a:avLst/>
          </a:prstGeom>
          <a:noFill/>
        </p:spPr>
      </p:pic>
      <p:pic>
        <p:nvPicPr>
          <p:cNvPr id="10" name="Picture 2" descr="http://iconsv.ru/index.php?option=com_joomgallery&amp;func=download&amp;catid=803&amp;id=2987&amp;Itemid=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857496"/>
            <a:ext cx="2286016" cy="2500330"/>
          </a:xfrm>
          <a:prstGeom prst="rect">
            <a:avLst/>
          </a:prstGeom>
          <a:noFill/>
        </p:spPr>
      </p:pic>
      <p:pic>
        <p:nvPicPr>
          <p:cNvPr id="3" name="Picture 2" descr="Фотография Мечеть г. Сургут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928670"/>
            <a:ext cx="3286148" cy="335758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10800000" flipV="1">
            <a:off x="6357950" y="4463873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Мечетить</a:t>
            </a:r>
            <a:r>
              <a:rPr lang="ru-RU" dirty="0" smtClean="0"/>
              <a:t> 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Нижневартовска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3244334"/>
            <a:ext cx="2214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Храма Покрова Божией Матери</a:t>
            </a:r>
            <a:endParaRPr lang="ru-RU" dirty="0"/>
          </a:p>
        </p:txBody>
      </p:sp>
      <p:pic>
        <p:nvPicPr>
          <p:cNvPr id="6" name="Picture 2" descr="https://irs2.4sqi.net/img/general/original/24047019_KlNQNFnsyXtYzRsMrYYbT8RcRG18F3TQoiP9eTdEi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1643074" cy="1714511"/>
          </a:xfrm>
          <a:prstGeom prst="rect">
            <a:avLst/>
          </a:prstGeom>
          <a:noFill/>
        </p:spPr>
      </p:pic>
      <p:pic>
        <p:nvPicPr>
          <p:cNvPr id="7" name="Picture 2" descr="http://img0.liveinternet.ru/images/attach/c/6/92/665/92665856_pokrov_Bo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357298"/>
            <a:ext cx="1662129" cy="192882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57818" y="3244334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 Рождества Христова</a:t>
            </a:r>
            <a:endParaRPr lang="ru-RU" dirty="0"/>
          </a:p>
        </p:txBody>
      </p:sp>
      <p:pic>
        <p:nvPicPr>
          <p:cNvPr id="10" name="Picture 2" descr="https://irs0.4sqi.net/img/general/original/110937419_wnBcHrbaN_05PYD7cez9edcpcFf7kjxGQylp6LLqgF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357298"/>
            <a:ext cx="2071702" cy="1928826"/>
          </a:xfrm>
          <a:prstGeom prst="rect">
            <a:avLst/>
          </a:prstGeom>
          <a:noFill/>
        </p:spPr>
      </p:pic>
      <p:pic>
        <p:nvPicPr>
          <p:cNvPr id="11" name="Picture 2" descr="http://www.pravoslavya.sumy.ua/fusion_images/news/2014%2012%2031%20Rizdv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1142984"/>
            <a:ext cx="1785950" cy="192882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14349" y="5715016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 в честь Николая Чудотворца</a:t>
            </a:r>
            <a:endParaRPr lang="ru-RU" dirty="0"/>
          </a:p>
        </p:txBody>
      </p:sp>
      <p:pic>
        <p:nvPicPr>
          <p:cNvPr id="13" name="Picture 2" descr="http://static.panoramio.com/photos/large/203445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071942"/>
            <a:ext cx="2071702" cy="1500198"/>
          </a:xfrm>
          <a:prstGeom prst="rect">
            <a:avLst/>
          </a:prstGeom>
          <a:noFill/>
        </p:spPr>
      </p:pic>
      <p:pic>
        <p:nvPicPr>
          <p:cNvPr id="14" name="Picture 2" descr="http://vsluh.net/uploads/images/2015/378/org_twil6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3714752"/>
            <a:ext cx="2000264" cy="192882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143504" y="5715016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Храм в честь Рождества Иоанна Предтечи</a:t>
            </a:r>
            <a:endParaRPr lang="ru-RU" dirty="0"/>
          </a:p>
        </p:txBody>
      </p:sp>
      <p:pic>
        <p:nvPicPr>
          <p:cNvPr id="16" name="Picture 2" descr="https://irs0.4sqi.net/img/general/original/24047019_nLMV3cN7l8Fu6h5G7Ypi3UfjMDSsKR4VhLTN37d422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286256"/>
            <a:ext cx="1714512" cy="1285884"/>
          </a:xfrm>
          <a:prstGeom prst="rect">
            <a:avLst/>
          </a:prstGeom>
          <a:noFill/>
        </p:spPr>
      </p:pic>
      <p:pic>
        <p:nvPicPr>
          <p:cNvPr id="17" name="Picture 2" descr="http://www.ioann-bogoslov.kiev.ua/uploads/posts/2015-07/1436268774_snimok-ekrana-2015-07-07-v-14.32.2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3857628"/>
            <a:ext cx="2143108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58204" cy="5840435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3000372"/>
            <a:ext cx="2357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Церковь Христиан Адвентистов Седьмого дня</a:t>
            </a:r>
            <a:endParaRPr lang="ru-RU" dirty="0"/>
          </a:p>
        </p:txBody>
      </p:sp>
      <p:pic>
        <p:nvPicPr>
          <p:cNvPr id="8" name="Picture 2" descr="http://static.panoramio.com/photos/large/47430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2071702" cy="2500330"/>
          </a:xfrm>
          <a:prstGeom prst="rect">
            <a:avLst/>
          </a:prstGeom>
          <a:noFill/>
        </p:spPr>
      </p:pic>
      <p:pic>
        <p:nvPicPr>
          <p:cNvPr id="9" name="Picture 2" descr="http://3.bp.blogspot.com/-gPt8wK6c8hs/TiYurTi7E8I/AAAAAAAAE4Q/fpF6aQwe04Q/s1600/feetwash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57166"/>
            <a:ext cx="2714644" cy="30003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857752" y="5643578"/>
            <a:ext cx="2714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Храм Всех Святых</a:t>
            </a:r>
            <a:endParaRPr lang="ru-RU" sz="2000" b="1" dirty="0"/>
          </a:p>
        </p:txBody>
      </p:sp>
      <p:pic>
        <p:nvPicPr>
          <p:cNvPr id="11" name="Picture 2" descr="http://ugraeparhia.cerkov.ru/wp-content/blogs.dir/18820/files/i-18561-150x1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071810"/>
            <a:ext cx="2714644" cy="2571768"/>
          </a:xfrm>
          <a:prstGeom prst="rect">
            <a:avLst/>
          </a:prstGeom>
          <a:noFill/>
        </p:spPr>
      </p:pic>
      <p:pic>
        <p:nvPicPr>
          <p:cNvPr id="12" name="Picture 2" descr="http://ski-soft.narod.ru/images/Katolicheskie_prazdniki/Den_vseh_svjatyh/big/dni_svjatyh_imeniny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2500306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Церкви  </a:t>
            </a:r>
            <a:r>
              <a:rPr lang="ru-RU" dirty="0" err="1" smtClean="0"/>
              <a:t>Пыть</a:t>
            </a:r>
            <a:r>
              <a:rPr lang="ru-RU" dirty="0" smtClean="0"/>
              <a:t> – </a:t>
            </a:r>
            <a:r>
              <a:rPr lang="ru-RU" dirty="0" err="1" smtClean="0"/>
              <a:t>Яха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5000636"/>
            <a:ext cx="5357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Храм во имя Святой Троицы</a:t>
            </a:r>
            <a:endParaRPr lang="ru-RU" sz="2400" dirty="0"/>
          </a:p>
        </p:txBody>
      </p:sp>
      <p:pic>
        <p:nvPicPr>
          <p:cNvPr id="7" name="Picture 2" descr="http://static.panoramio.com/photos/large/375955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00174"/>
            <a:ext cx="3929058" cy="3571900"/>
          </a:xfrm>
          <a:prstGeom prst="rect">
            <a:avLst/>
          </a:prstGeom>
          <a:noFill/>
        </p:spPr>
      </p:pic>
      <p:pic>
        <p:nvPicPr>
          <p:cNvPr id="8" name="Picture 2" descr="http://petr-icons.ru/icon/big/2010_05_St_Troitca_tatianinski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71612"/>
            <a:ext cx="3071834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890878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Церкви </a:t>
            </a:r>
            <a:r>
              <a:rPr lang="ru-RU" dirty="0" err="1" smtClean="0"/>
              <a:t>Лангепаса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481" y="5000636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/>
              <a:t>Xрам</a:t>
            </a:r>
            <a:r>
              <a:rPr lang="ru-RU" sz="2400" dirty="0" smtClean="0"/>
              <a:t> в честь иконы Божией Матери</a:t>
            </a:r>
            <a:endParaRPr lang="ru-RU" sz="2400" dirty="0"/>
          </a:p>
        </p:txBody>
      </p:sp>
      <p:pic>
        <p:nvPicPr>
          <p:cNvPr id="7" name="Picture 2" descr="http://www.dosaafr.ucitizen.ru/unseen/foto/231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3286180" cy="3500462"/>
          </a:xfrm>
          <a:prstGeom prst="rect">
            <a:avLst/>
          </a:prstGeom>
          <a:noFill/>
        </p:spPr>
      </p:pic>
      <p:pic>
        <p:nvPicPr>
          <p:cNvPr id="8" name="Picture 2" descr="http://s.picture-russia.ru/wpic/l/2/d/2d5754fb41da05cdf1936f39725e9b5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785926"/>
            <a:ext cx="2571735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401</Words>
  <PresentationFormat>Экран (4:3)</PresentationFormat>
  <Paragraphs>105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Церкви  Югры </vt:lpstr>
      <vt:lpstr>Слайд 2</vt:lpstr>
      <vt:lpstr>Церкви Сургута </vt:lpstr>
      <vt:lpstr>Слайд 4</vt:lpstr>
      <vt:lpstr>Слайд 5</vt:lpstr>
      <vt:lpstr>Церкви Нижневартовска </vt:lpstr>
      <vt:lpstr>Слайд 7</vt:lpstr>
      <vt:lpstr>Церкви  Пыть – Яха </vt:lpstr>
      <vt:lpstr> Церкви Лангепаса</vt:lpstr>
      <vt:lpstr>Церкви Мегиона </vt:lpstr>
      <vt:lpstr>Церкви Покачи </vt:lpstr>
      <vt:lpstr>Церкви Нягони </vt:lpstr>
      <vt:lpstr>Церкви Радужного </vt:lpstr>
      <vt:lpstr>Церкви Урая </vt:lpstr>
      <vt:lpstr>Церкви Ханты-Мансийска</vt:lpstr>
      <vt:lpstr>Церкви Югорска</vt:lpstr>
      <vt:lpstr>Церкви Когалыма </vt:lpstr>
      <vt:lpstr>Церкви Нефтиюганска</vt:lpstr>
      <vt:lpstr>Церкви в других населенных пунктах Югры</vt:lpstr>
      <vt:lpstr>Слайд 20</vt:lpstr>
      <vt:lpstr>Слайд 21</vt:lpstr>
      <vt:lpstr>Слайд 22</vt:lpstr>
      <vt:lpstr>Слайд 23</vt:lpstr>
      <vt:lpstr>Слайд 24</vt:lpstr>
      <vt:lpstr>Вывод 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Церкви в Югре </dc:title>
  <dc:creator>ирина Кочурова</dc:creator>
  <cp:lastModifiedBy>acer-user</cp:lastModifiedBy>
  <cp:revision>65</cp:revision>
  <dcterms:created xsi:type="dcterms:W3CDTF">2016-01-11T10:42:59Z</dcterms:created>
  <dcterms:modified xsi:type="dcterms:W3CDTF">2016-01-29T09:00:02Z</dcterms:modified>
</cp:coreProperties>
</file>