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2" r:id="rId5"/>
    <p:sldId id="263" r:id="rId6"/>
    <p:sldId id="257" r:id="rId7"/>
    <p:sldId id="268" r:id="rId8"/>
    <p:sldId id="260" r:id="rId9"/>
    <p:sldId id="269" r:id="rId10"/>
    <p:sldId id="258" r:id="rId11"/>
    <p:sldId id="261" r:id="rId12"/>
    <p:sldId id="265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09/06/27/1057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646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8206680" cy="1470025"/>
          </a:xfrm>
        </p:spPr>
        <p:txBody>
          <a:bodyPr>
            <a:normAutofit fontScale="90000"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55 лет 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освоения человеком космического пространства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velikol.ru/dosta/%D0%9E%D0%BD%D0%B8%20%D0%BF%D0%BE%D0%BA%D0%BE%D1%80%D1%8F%D0%BB%D0%B8%20%D0%BA%D0%BE%D1%81%D0%BC%D0%BE%D1%81%20%D0%9F%D1%80%D0%B5%D0%B7%D0%B5%D0%BD%D1%82%D0%B0%D1%86%D0%B8%D1%8E%20%D0%BF%D0%BE%D0%B4%D0%B3%D0%BE%D1%82%D0%BE%D0%B2%D0%B8%D0%BB%D0%B0%20%D1%83%D1%87%D0%B8%D1%82%D0%B5%D0%BB%D1%8C%20%D0%BC%D0%BE%D1%83%20%C2%AB%D0%BE%D0%BE%D1%88%20%D0%BF.%20%D0%A7%D0%B0%D0%BF%D0%B0%D0%B5%D0%B2%D1%81%D0%BA%D0%B8%D0%B9%20%D0%9F%D1%83%D0%B3%D0%B0%D1%87%D0%B5%D0%B2%D1%81%D0%BA%D0%BE%D0%B3%D0%BE%20%D1%80%D0%B0%D0%B9%D0%BE%D0%BD%D0%B0%20%D0%A1%D0%B0%D1%80%D0%B0%D1%82%D0%BE%D0%B2%D1%81%D0%BA%D0%BE%D0%B9%20%D0%BE%D0%B1%D0%BB%D0%B0%D1%81%D1%82%D0%B8%C2%BB%20%D0%A2.%20%D0%92.%20%D0%9D%D0%BE%D1%81%D0%BE%D0%B2%D0%B0a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fs00.infourok.ru/images/doc/224/23258/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velikol.ru/dosta/%D0%9E%D0%BD%D0%B8%20%D0%BF%D0%BE%D0%BA%D0%BE%D1%80%D1%8F%D0%BB%D0%B8%20%D0%BA%D0%BE%D1%81%D0%BC%D0%BE%D1%81%20%D0%9F%D1%80%D0%B5%D0%B7%D0%B5%D0%BD%D1%82%D0%B0%D1%86%D0%B8%D1%8E%20%D0%BF%D0%BE%D0%B4%D0%B3%D0%BE%D1%82%D0%BE%D0%B2%D0%B8%D0%BB%D0%B0%20%D1%83%D1%87%D0%B8%D1%82%D0%B5%D0%BB%D1%8C%20%D0%BC%D0%BE%D1%83%20%C2%AB%D0%BE%D0%BE%D1%88%20%D0%BF.%20%D0%A7%D0%B0%D0%BF%D0%B0%D0%B5%D0%B2%D1%81%D0%BA%D0%B8%D0%B9%20%D0%9F%D1%83%D0%B3%D0%B0%D1%87%D0%B5%D0%B2%D1%81%D0%BA%D0%BE%D0%B3%D0%BE%20%D1%80%D0%B0%D0%B9%D0%BE%D0%BD%D0%B0%20%D0%A1%D0%B0%D1%80%D0%B0%D1%82%D0%BE%D0%B2%D1%81%D0%BA%D0%BE%D0%B9%20%D0%BE%D0%B1%D0%BB%D0%B0%D1%81%D1%82%D0%B8%C2%BB%20%D0%A2.%20%D0%92.%20%D0%9D%D0%BE%D1%81%D0%BE%D0%B2%D0%B0a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content.foto.my.mail.ru/mail/mystika1980/_animated/i-1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CurveDown">
              <a:avLst/>
            </a:prstTxWarp>
            <a:normAutofit/>
          </a:bodyPr>
          <a:lstStyle/>
          <a:p>
            <a:pPr algn="ctr">
              <a:buNone/>
            </a:pPr>
            <a:endParaRPr lang="ru-RU" sz="5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Удачного полета.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fashionblogeu.info/photo/56dde514948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900igr.net/datas/astronomija/CHelovek-i-kosmos/0002-002-Poljot-v-kosmos-malenkij-shag-dlja-cheloveka-no-gigantskij-skac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mypresentation.ru/documents/7b319eeec1943bb8c23cfc73aa6a810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http://v.900igr.net:10/datas/astronomija/Etapy-razvitija-kosmonavtiki/0013-013-20-avgusta-1960-goda-v-kosmos-letali-sobaki-Belka-i-Stre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v.900igr.net:10/datas/astronomija/Mir-iz-kosmosa/0007-007-12-aprelja-1961-g.-Pervyj-polet-cheloveka-v-kos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900igr.net/datas/astronomija/Pokorenie-kosmosa/0009-009-ZHenschiny-kosmonav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900igr.net/datas/astronomija/Mir-iz-kosmosa/0008-008-Pervyj-polet-zhenschiny-v-kos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velikol.ru/dosta/%D0%9E%D0%BD%D0%B8%20%D0%BF%D0%BE%D0%BA%D0%BE%D1%80%D1%8F%D0%BB%D0%B8%20%D0%BA%D0%BE%D1%81%D0%BC%D0%BE%D1%81%20%D0%9F%D1%80%D0%B5%D0%B7%D0%B5%D0%BD%D1%82%D0%B0%D1%86%D0%B8%D1%8E%20%D0%BF%D0%BE%D0%B4%D0%B3%D0%BE%D1%82%D0%BE%D0%B2%D0%B8%D0%BB%D0%B0%20%D1%83%D1%87%D0%B8%D1%82%D0%B5%D0%BB%D1%8C%20%D0%BC%D0%BE%D1%83%20%C2%AB%D0%BE%D0%BE%D1%88%20%D0%BF.%20%D0%A7%D0%B0%D0%BF%D0%B0%D0%B5%D0%B2%D1%81%D0%BA%D0%B8%D0%B9%20%D0%9F%D1%83%D0%B3%D0%B0%D1%87%D0%B5%D0%B2%D1%81%D0%BA%D0%BE%D0%B3%D0%BE%20%D1%80%D0%B0%D0%B9%D0%BE%D0%BD%D0%B0%20%D0%A1%D0%B0%D1%80%D0%B0%D1%82%D0%BE%D0%B2%D1%81%D0%BA%D0%BE%D0%B9%20%D0%BE%D0%B1%D0%BB%D0%B0%D1%81%D1%82%D0%B8%C2%BB%20%D0%A2.%20%D0%92.%20%D0%9D%D0%BE%D1%81%D0%BE%D0%B2%D0%B0a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55 лет  освоения человеком космического пространства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 лет в космосу.</dc:title>
  <dc:creator>ирина Кочурова</dc:creator>
  <cp:lastModifiedBy>1</cp:lastModifiedBy>
  <cp:revision>6</cp:revision>
  <dcterms:created xsi:type="dcterms:W3CDTF">2016-04-05T14:07:50Z</dcterms:created>
  <dcterms:modified xsi:type="dcterms:W3CDTF">2016-04-08T15:00:30Z</dcterms:modified>
</cp:coreProperties>
</file>