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  <p:sldId id="269" r:id="rId8"/>
    <p:sldId id="264" r:id="rId9"/>
    <p:sldId id="263" r:id="rId10"/>
    <p:sldId id="265" r:id="rId11"/>
    <p:sldId id="270" r:id="rId12"/>
    <p:sldId id="266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5338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284984"/>
            <a:ext cx="359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Забайкальская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тропа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   в древность</a:t>
            </a:r>
            <a:endParaRPr lang="ru-RU" sz="2400" b="1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51198">
            <a:off x="5070195" y="2887735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Выполнили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Ученики 5 класса школы №14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Сорина Арина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Рыжова Диана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Дружинина Софья</a:t>
            </a:r>
            <a:endParaRPr lang="ru-RU" sz="2000" b="1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49996" y="620688"/>
            <a:ext cx="57940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Тимофеева Татьяна Петровна – руководитель работы.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 ДОД "Городской центр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детско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юношеского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туризма и краеведения" город Чита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Педагог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1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roglify-v-rossii-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4381530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etrogl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714752"/>
            <a:ext cx="3228589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642918"/>
            <a:ext cx="51530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Рисунки древнего человека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Сухотино</a:t>
            </a:r>
            <a:r>
              <a:rPr lang="ru-RU" dirty="0" smtClean="0"/>
              <a:t> - 4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7849791" cy="2379005"/>
          </a:xfrm>
        </p:spPr>
      </p:pic>
      <p:pic>
        <p:nvPicPr>
          <p:cNvPr id="5" name="Рисунок 4" descr="археолог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905000" cy="142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6" t="5193" r="3193" b="6536"/>
          <a:stretch>
            <a:fillRect/>
          </a:stretch>
        </p:blipFill>
        <p:spPr>
          <a:xfrm>
            <a:off x="1428728" y="1428736"/>
            <a:ext cx="6072230" cy="3643338"/>
          </a:xfrm>
        </p:spPr>
      </p:pic>
      <p:pic>
        <p:nvPicPr>
          <p:cNvPr id="5" name="Рисунок 4" descr="Рисунок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214578" cy="1440060"/>
          </a:xfrm>
          <a:prstGeom prst="rect">
            <a:avLst/>
          </a:prstGeom>
        </p:spPr>
      </p:pic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357694"/>
            <a:ext cx="1714512" cy="2278496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725144"/>
            <a:ext cx="1066800" cy="1810512"/>
          </a:xfrm>
          <a:prstGeom prst="rect">
            <a:avLst/>
          </a:prstGeom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04664"/>
            <a:ext cx="1152144" cy="149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92696"/>
            <a:ext cx="5723492" cy="38078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дендриты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57628"/>
            <a:ext cx="3398839" cy="2555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2714620"/>
            <a:ext cx="3229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дендриты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557" y="571480"/>
            <a:ext cx="8947443" cy="5987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92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341884" cy="7006413"/>
          </a:xfrm>
        </p:spPr>
      </p:pic>
      <p:sp>
        <p:nvSpPr>
          <p:cNvPr id="6" name="Прямоугольник 5"/>
          <p:cNvSpPr/>
          <p:nvPr/>
        </p:nvSpPr>
        <p:spPr>
          <a:xfrm>
            <a:off x="2361555" y="2071678"/>
            <a:ext cx="49250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1340768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 descr="5sbb_70-20-kop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119052"/>
            <a:ext cx="6858048" cy="45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673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b5c912017dd6450ae726d9b6e2730c90.jpg"/>
          <p:cNvPicPr>
            <a:picLocks noChangeAspect="1"/>
          </p:cNvPicPr>
          <p:nvPr/>
        </p:nvPicPr>
        <p:blipFill>
          <a:blip r:embed="rId2" cstate="print"/>
          <a:srcRect t="4715" b="7276"/>
          <a:stretch>
            <a:fillRect/>
          </a:stretch>
        </p:blipFill>
        <p:spPr>
          <a:xfrm>
            <a:off x="1571604" y="1214422"/>
            <a:ext cx="6072230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Скалы </a:t>
            </a:r>
            <a:r>
              <a:rPr lang="ru-RU" dirty="0" err="1" smtClean="0"/>
              <a:t>Сухотино</a:t>
            </a:r>
            <a:r>
              <a:rPr lang="ru-RU" dirty="0" smtClean="0"/>
              <a:t> или </a:t>
            </a:r>
            <a:r>
              <a:rPr lang="ru-RU" dirty="0" err="1" smtClean="0"/>
              <a:t>Сохатино</a:t>
            </a:r>
            <a:endParaRPr lang="ru-RU" dirty="0"/>
          </a:p>
        </p:txBody>
      </p:sp>
      <p:pic>
        <p:nvPicPr>
          <p:cNvPr id="5" name="Рисунок 4" descr="5sbb_70-16-kop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6367592" cy="425036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Скальное образование</a:t>
            </a:r>
            <a:endParaRPr lang="ru-RU" dirty="0"/>
          </a:p>
        </p:txBody>
      </p:sp>
      <p:pic>
        <p:nvPicPr>
          <p:cNvPr id="4" name="Содержимое 3" descr="5sbb_70-1-kopij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254996" cy="4175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Сухотино</a:t>
            </a:r>
            <a:r>
              <a:rPr lang="ru-RU" dirty="0" smtClean="0"/>
              <a:t> – это комплекс</a:t>
            </a:r>
            <a:br>
              <a:rPr lang="ru-RU" dirty="0" smtClean="0"/>
            </a:br>
            <a:r>
              <a:rPr lang="ru-RU" dirty="0" smtClean="0"/>
              <a:t>археологических памятников</a:t>
            </a:r>
            <a:endParaRPr lang="ru-RU" dirty="0"/>
          </a:p>
        </p:txBody>
      </p:sp>
      <p:pic>
        <p:nvPicPr>
          <p:cNvPr id="4" name="Содержимое 3" descr="7766767656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691468" cy="2768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938194" cy="2588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Рисунок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214324"/>
            <a:ext cx="4064900" cy="26436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8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8211262" cy="5498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62e15.h1w37f.15eq.8c.5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48680"/>
            <a:ext cx="5713522" cy="3809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44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4071966" cy="3053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4500562" y="1428736"/>
            <a:ext cx="4286280" cy="4929222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14282" y="1428736"/>
            <a:ext cx="4286280" cy="4929222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Орудия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143116"/>
            <a:ext cx="3214730" cy="3791286"/>
          </a:xfrm>
        </p:spPr>
      </p:pic>
      <p:pic>
        <p:nvPicPr>
          <p:cNvPr id="5" name="Рисунок 4" descr="p0022-270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285992"/>
            <a:ext cx="3150398" cy="35004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7290" y="642918"/>
            <a:ext cx="1982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охоты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428604"/>
            <a:ext cx="1864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труда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 </vt:lpstr>
      <vt:lpstr>Скалы Сухотино или Сохатино</vt:lpstr>
      <vt:lpstr>Скальное образование</vt:lpstr>
      <vt:lpstr>Сухотино – это комплекс археологических памятников</vt:lpstr>
      <vt:lpstr>Слайд 7</vt:lpstr>
      <vt:lpstr>Слайд 8</vt:lpstr>
      <vt:lpstr>Орудия </vt:lpstr>
      <vt:lpstr>Слайд 10</vt:lpstr>
      <vt:lpstr>Сухотино - 4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17</cp:revision>
  <dcterms:created xsi:type="dcterms:W3CDTF">2012-08-01T10:59:38Z</dcterms:created>
  <dcterms:modified xsi:type="dcterms:W3CDTF">2015-02-09T13:55:42Z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