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571-6282-4C39-A763-7834D936624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A297-A390-42F7-87DC-6DD18837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571-6282-4C39-A763-7834D936624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A297-A390-42F7-87DC-6DD18837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571-6282-4C39-A763-7834D936624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A297-A390-42F7-87DC-6DD18837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571-6282-4C39-A763-7834D936624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A297-A390-42F7-87DC-6DD18837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571-6282-4C39-A763-7834D936624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A297-A390-42F7-87DC-6DD18837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571-6282-4C39-A763-7834D936624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A297-A390-42F7-87DC-6DD18837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571-6282-4C39-A763-7834D936624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A297-A390-42F7-87DC-6DD18837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571-6282-4C39-A763-7834D936624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A297-A390-42F7-87DC-6DD18837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571-6282-4C39-A763-7834D936624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A297-A390-42F7-87DC-6DD18837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571-6282-4C39-A763-7834D936624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A297-A390-42F7-87DC-6DD18837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571-6282-4C39-A763-7834D936624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FBA297-A390-42F7-87DC-6DD188375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D1F571-6282-4C39-A763-7834D936624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FBA297-A390-42F7-87DC-6DD1883758E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851648" cy="185738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9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Волейбол</a:t>
            </a: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(Девушки - 1 год обучения)</a:t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1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11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786322"/>
            <a:ext cx="3429024" cy="1643074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Учитель физкультуры</a:t>
            </a:r>
          </a:p>
          <a:p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Морозов Михаил Владимирович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МБОУ Нововасюганская СОШ, Томская область,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Каргасокский район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с. Новый Васюган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3372" y="6357958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0331" y="271462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3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286776" cy="621508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3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8286808" cy="609009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Отработка техники нападающего удара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P42703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6667514" cy="500063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8215338" cy="616150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143900" cy="610792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28" cy="642939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58214" cy="6268661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86776" cy="621508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429652" cy="6322239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642918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Знакомство с блокированием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P4270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6929486" cy="519711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7874156" cy="478634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задачи:</a:t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Привлечение учащихся к систематическим занятиям спортом, укреплению здоровья.</a:t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2.Овладеть техникой приема и передачи мяча сверху и снизу.</a:t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3.Овладеть техникой подачи снизу.</a:t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4.Овладеть техникой нападающего удара.</a:t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Уметь применять технические приемы в двухсторонней игре.</a:t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Знать правила игры и судейские жесты.</a:t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143644"/>
            <a:ext cx="7772400" cy="28575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3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143900" cy="610792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7786710" cy="5840033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4270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7858148" cy="5893611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785794"/>
            <a:ext cx="7715272" cy="578645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928670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Отработка приема-подачи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P4270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7000892" cy="5250669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7929586" cy="594719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7929586" cy="594719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85794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Двухсторонние учебные игры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P1300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30237"/>
            <a:ext cx="7500990" cy="5413473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300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66" cy="648297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300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7929586" cy="594719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001155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 занимающихся: </a:t>
            </a:r>
            <a:r>
              <a:rPr lang="ru-RU" sz="2000" b="1" dirty="0" smtClean="0"/>
              <a:t>6-8 класс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человек в секции: </a:t>
            </a:r>
            <a:r>
              <a:rPr lang="ru-RU" sz="2000" b="1" dirty="0" smtClean="0"/>
              <a:t>14 человек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занятий</a:t>
            </a:r>
            <a:r>
              <a:rPr lang="ru-RU" sz="2000" b="1" dirty="0" smtClean="0"/>
              <a:t>: распределение учебно-тренировочного материала на 170 часов в год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 занятий</a:t>
            </a:r>
            <a:r>
              <a:rPr lang="ru-RU" sz="2000" b="1" dirty="0" smtClean="0"/>
              <a:t>: 2-3 раза в неделю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Зачетные упражнения по технике: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Верхняя передача двумя руками над собой 25-28 раз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Передача двумя руками снизу перед собой 20-25 раз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Верхняя передача в парах 20-22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Нижняя передача в парах 20-22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Уметь выполнять нижнюю прямую подачу из 10 – 8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Уметь принимать мяч после подачи из зон 6,1,5,4,2 в зону 3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Уметь передавать из зоны 3 в зону 2,4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Уметь выполнять нападающий удар с места в прыжке через сетку с собственного </a:t>
            </a:r>
            <a:r>
              <a:rPr lang="ru-RU" sz="2000" b="1" dirty="0" err="1" smtClean="0"/>
              <a:t>подброса</a:t>
            </a:r>
            <a:endParaRPr lang="ru-RU" sz="2000" b="1" dirty="0" smtClean="0"/>
          </a:p>
          <a:p>
            <a:pPr marL="342900" indent="-342900">
              <a:buAutoNum type="arabicPeriod"/>
            </a:pPr>
            <a:r>
              <a:rPr lang="ru-RU" sz="2000" b="1" dirty="0" smtClean="0"/>
              <a:t>Уметь выполнять нападающий удар из зоны 4,2 с передачи из зоны 3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 Уметь играть на площадке уменьшенного размера(1/2 площадки) по основным правилам волейбола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300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8072462" cy="6054347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300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215338" cy="616150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300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7786710" cy="5840033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300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01090" cy="637581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300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8001024" cy="600076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785926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спортивных успехов!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928934"/>
            <a:ext cx="8027890" cy="2057416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Источники:</a:t>
            </a:r>
            <a:br>
              <a:rPr lang="ru-RU" sz="3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Беляев А.В. Волейбол на уроке физической культуры. – М.: </a:t>
            </a:r>
            <a:r>
              <a:rPr lang="ru-RU" sz="24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СпортАкадемПресс</a:t>
            </a: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2003г.</a:t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sz="24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Манжелей</a:t>
            </a: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И.В. Инновации в физическом воспитании: учебное пособие. - Тюмень: Издательство Тюменского государственного университета, 2010.</a:t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Муратиди</a:t>
            </a: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И.К. Физическая подготовка волейболистов. – Старый Оскол, 2007г.</a:t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en-US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http://www.fizkulturavshkole.ru/volley.html</a:t>
            </a: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786190"/>
            <a:ext cx="7854696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142984"/>
            <a:ext cx="4945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Разминочные упражнения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P4270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3571867" cy="2678900"/>
          </a:xfrm>
          <a:prstGeom prst="rect">
            <a:avLst/>
          </a:prstGeom>
        </p:spPr>
      </p:pic>
      <p:pic>
        <p:nvPicPr>
          <p:cNvPr id="4" name="Рисунок 3" descr="P4270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32" y="2000240"/>
            <a:ext cx="2571768" cy="3143272"/>
          </a:xfrm>
          <a:prstGeom prst="rect">
            <a:avLst/>
          </a:prstGeom>
        </p:spPr>
      </p:pic>
      <p:pic>
        <p:nvPicPr>
          <p:cNvPr id="5" name="Рисунок 4" descr="P42704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000504"/>
            <a:ext cx="3619525" cy="271464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3238522" cy="2428891"/>
          </a:xfrm>
          <a:prstGeom prst="rect">
            <a:avLst/>
          </a:prstGeom>
        </p:spPr>
      </p:pic>
      <p:pic>
        <p:nvPicPr>
          <p:cNvPr id="3" name="Рисунок 2" descr="P4270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857232"/>
            <a:ext cx="3643338" cy="2732504"/>
          </a:xfrm>
          <a:prstGeom prst="rect">
            <a:avLst/>
          </a:prstGeom>
        </p:spPr>
      </p:pic>
      <p:pic>
        <p:nvPicPr>
          <p:cNvPr id="4" name="Рисунок 3" descr="P4270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786190"/>
            <a:ext cx="3667151" cy="2750363"/>
          </a:xfrm>
          <a:prstGeom prst="rect">
            <a:avLst/>
          </a:prstGeom>
        </p:spPr>
      </p:pic>
      <p:pic>
        <p:nvPicPr>
          <p:cNvPr id="5" name="Рисунок 4" descr="P42704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3750496"/>
            <a:ext cx="4000528" cy="300039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3929090" cy="2946818"/>
          </a:xfrm>
          <a:prstGeom prst="rect">
            <a:avLst/>
          </a:prstGeom>
        </p:spPr>
      </p:pic>
      <p:pic>
        <p:nvPicPr>
          <p:cNvPr id="3" name="Рисунок 2" descr="P4270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500042"/>
            <a:ext cx="4000495" cy="2857495"/>
          </a:xfrm>
          <a:prstGeom prst="rect">
            <a:avLst/>
          </a:prstGeom>
        </p:spPr>
      </p:pic>
      <p:pic>
        <p:nvPicPr>
          <p:cNvPr id="4" name="Рисунок 3" descr="P42703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00438"/>
            <a:ext cx="4071934" cy="3053951"/>
          </a:xfrm>
          <a:prstGeom prst="rect">
            <a:avLst/>
          </a:prstGeom>
        </p:spPr>
      </p:pic>
      <p:pic>
        <p:nvPicPr>
          <p:cNvPr id="5" name="Рисунок 4" descr="P42703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71876"/>
            <a:ext cx="4071966" cy="305397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928670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Отработка передач в парах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P4270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768066"/>
            <a:ext cx="5715040" cy="451845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8143900" cy="610792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4270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643966" cy="648297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175</Words>
  <Application>Microsoft Office PowerPoint</Application>
  <PresentationFormat>Экран (4:3)</PresentationFormat>
  <Paragraphs>37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         Волейбол (Девушки - 1 год обучения)      </vt:lpstr>
      <vt:lpstr>         Цели и задачи: 1.Привлечение учащихся к систематическим занятиям спортом, укреплению здоровья.  2.Овладеть техникой приема и передачи мяча сверху и снизу. 3.Овладеть техникой подачи снизу. 4.Овладеть техникой нападающего удара. 5. Уметь применять технические приемы в двухсторонней игре. 6. Знать правила игры и судейские жесты.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      Источники:  1. Беляев А.В. Волейбол на уроке физической культуры. – М.: СпортАкадемПресс, 2003г. 2.   Манжелей И.В. Инновации в физическом воспитании: учебное пособие. - Тюмень: Издательство Тюменского государственного университета, 2010. 3. Муратиди И.К. Физическая подготовка волейболистов. – Старый Оскол, 2007г. 4.    http://www.fizkulturavshkole.ru/volley.html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Единственный</cp:lastModifiedBy>
  <cp:revision>15</cp:revision>
  <dcterms:created xsi:type="dcterms:W3CDTF">2015-04-27T18:21:08Z</dcterms:created>
  <dcterms:modified xsi:type="dcterms:W3CDTF">2015-05-12T17:16:52Z</dcterms:modified>
</cp:coreProperties>
</file>