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58" r:id="rId4"/>
    <p:sldId id="262" r:id="rId5"/>
    <p:sldId id="263" r:id="rId6"/>
    <p:sldId id="257" r:id="rId7"/>
    <p:sldId id="259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7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8132A-DD67-499C-8442-1B7E86126134}" type="datetimeFigureOut">
              <a:rPr lang="ru-RU" smtClean="0"/>
              <a:pPr/>
              <a:t>28.10.2011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E0617-F568-4C2E-8032-D4B84E94AA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yahooeu.ru/uploads/posts/2010-02/1267003299_10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142984"/>
            <a:ext cx="3474484" cy="2547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4000504"/>
            <a:ext cx="3214710" cy="255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3571876"/>
            <a:ext cx="3678292" cy="23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214290"/>
            <a:ext cx="321471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1857364"/>
            <a:ext cx="3424605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 из 3409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993" y="3000348"/>
            <a:ext cx="3429007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071670" y="0"/>
            <a:ext cx="50006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Ливни лета отпели, </a:t>
            </a:r>
            <a:r>
              <a:rPr lang="ru-RU" sz="2800" dirty="0" err="1" smtClean="0"/>
              <a:t>отплакали</a:t>
            </a:r>
            <a:r>
              <a:rPr lang="ru-RU" sz="2800" dirty="0" smtClean="0"/>
              <a:t>, </a:t>
            </a:r>
          </a:p>
          <a:p>
            <a:pPr algn="ctr"/>
            <a:r>
              <a:rPr lang="ru-RU" sz="2800" dirty="0" smtClean="0"/>
              <a:t> И однажды в студеную ночь </a:t>
            </a:r>
          </a:p>
          <a:p>
            <a:pPr algn="ctr"/>
            <a:r>
              <a:rPr lang="ru-RU" sz="2800" dirty="0" smtClean="0"/>
              <a:t> В стае черных ворон, одинаковых </a:t>
            </a:r>
          </a:p>
          <a:p>
            <a:pPr algn="ctr"/>
            <a:r>
              <a:rPr lang="ru-RU" sz="2800" dirty="0" smtClean="0"/>
              <a:t> Родилась нерадивая дочь.</a:t>
            </a:r>
          </a:p>
          <a:p>
            <a:pPr algn="ctr"/>
            <a:r>
              <a:rPr lang="ru-RU" sz="2800" dirty="0" smtClean="0"/>
              <a:t> Нерадивая, гордая, смелая, </a:t>
            </a:r>
          </a:p>
          <a:p>
            <a:pPr algn="ctr"/>
            <a:r>
              <a:rPr lang="ru-RU" sz="2800" dirty="0" smtClean="0"/>
              <a:t> Но </a:t>
            </a:r>
            <a:r>
              <a:rPr lang="ru-RU" sz="2800" dirty="0" err="1" smtClean="0"/>
              <a:t>уродиной</a:t>
            </a:r>
            <a:r>
              <a:rPr lang="ru-RU" sz="2800" dirty="0" smtClean="0"/>
              <a:t> звали ее, </a:t>
            </a:r>
          </a:p>
          <a:p>
            <a:pPr algn="ctr"/>
            <a:r>
              <a:rPr lang="ru-RU" sz="2800" dirty="0" smtClean="0"/>
              <a:t> Потому, что была она белая, </a:t>
            </a:r>
          </a:p>
          <a:p>
            <a:pPr algn="ctr"/>
            <a:r>
              <a:rPr lang="ru-RU" sz="2800" dirty="0" smtClean="0"/>
              <a:t> Не такая, как все воронье</a:t>
            </a:r>
            <a:r>
              <a:rPr lang="ru-RU" sz="2800" dirty="0" smtClean="0"/>
              <a:t>...</a:t>
            </a:r>
          </a:p>
          <a:p>
            <a:pPr algn="ctr"/>
            <a:r>
              <a:rPr lang="ru-RU" sz="2800" dirty="0" smtClean="0"/>
              <a:t>(</a:t>
            </a:r>
            <a:r>
              <a:rPr lang="ru-RU" sz="2800" dirty="0" smtClean="0"/>
              <a:t>В. Леонтьев)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714356"/>
            <a:ext cx="4136260" cy="5490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-0.13507 0.26852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" y="13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285728"/>
            <a:ext cx="2327606" cy="3503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785794"/>
            <a:ext cx="2428892" cy="3224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214290"/>
            <a:ext cx="370178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071942"/>
            <a:ext cx="353618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4071942"/>
            <a:ext cx="344433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64" y="2428868"/>
            <a:ext cx="2290771" cy="3040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85728"/>
            <a:ext cx="2286016" cy="295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285728"/>
            <a:ext cx="2138370" cy="2653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3357562"/>
            <a:ext cx="261939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2714620"/>
            <a:ext cx="2943238" cy="3872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28926" y="500042"/>
            <a:ext cx="3390919" cy="2543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фото для презентаций\2736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2857488" cy="2285992"/>
          </a:xfrm>
          <a:prstGeom prst="rect">
            <a:avLst/>
          </a:prstGeom>
          <a:noFill/>
        </p:spPr>
      </p:pic>
      <p:pic>
        <p:nvPicPr>
          <p:cNvPr id="5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572008"/>
            <a:ext cx="3000396" cy="2285992"/>
          </a:xfrm>
          <a:prstGeom prst="rect">
            <a:avLst/>
          </a:prstGeom>
          <a:noFill/>
        </p:spPr>
      </p:pic>
      <p:pic>
        <p:nvPicPr>
          <p:cNvPr id="6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71802" cy="2357430"/>
          </a:xfrm>
          <a:prstGeom prst="rect">
            <a:avLst/>
          </a:prstGeom>
          <a:noFill/>
        </p:spPr>
      </p:pic>
      <p:pic>
        <p:nvPicPr>
          <p:cNvPr id="7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 r="48717"/>
          <a:stretch>
            <a:fillRect/>
          </a:stretch>
        </p:blipFill>
        <p:spPr bwMode="auto">
          <a:xfrm>
            <a:off x="4572000" y="2285992"/>
            <a:ext cx="1428760" cy="2262182"/>
          </a:xfrm>
          <a:prstGeom prst="rect">
            <a:avLst/>
          </a:prstGeom>
          <a:noFill/>
        </p:spPr>
      </p:pic>
      <p:pic>
        <p:nvPicPr>
          <p:cNvPr id="8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00570"/>
            <a:ext cx="2857488" cy="2357430"/>
          </a:xfrm>
          <a:prstGeom prst="rect">
            <a:avLst/>
          </a:prstGeom>
          <a:noFill/>
        </p:spPr>
      </p:pic>
      <p:pic>
        <p:nvPicPr>
          <p:cNvPr id="9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2857488" cy="2286016"/>
          </a:xfrm>
          <a:prstGeom prst="rect">
            <a:avLst/>
          </a:prstGeom>
          <a:noFill/>
        </p:spPr>
      </p:pic>
      <p:pic>
        <p:nvPicPr>
          <p:cNvPr id="10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0"/>
            <a:ext cx="2857488" cy="2214554"/>
          </a:xfrm>
          <a:prstGeom prst="rect">
            <a:avLst/>
          </a:prstGeom>
          <a:noFill/>
        </p:spPr>
      </p:pic>
      <p:pic>
        <p:nvPicPr>
          <p:cNvPr id="11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 l="48889"/>
          <a:stretch>
            <a:fillRect/>
          </a:stretch>
        </p:blipFill>
        <p:spPr bwMode="auto">
          <a:xfrm>
            <a:off x="7500958" y="4500570"/>
            <a:ext cx="1643042" cy="2357430"/>
          </a:xfrm>
          <a:prstGeom prst="rect">
            <a:avLst/>
          </a:prstGeom>
          <a:noFill/>
        </p:spPr>
      </p:pic>
      <p:pic>
        <p:nvPicPr>
          <p:cNvPr id="1028" name="Picture 4" descr="D:\Мои документы\Мои рисунки\символы\Albert.jpg"/>
          <p:cNvPicPr>
            <a:picLocks noChangeAspect="1" noChangeArrowheads="1"/>
          </p:cNvPicPr>
          <p:nvPr/>
        </p:nvPicPr>
        <p:blipFill>
          <a:blip r:embed="rId3"/>
          <a:srcRect l="10294" t="5255" r="5000" b="11647"/>
          <a:stretch>
            <a:fillRect/>
          </a:stretch>
        </p:blipFill>
        <p:spPr bwMode="auto">
          <a:xfrm>
            <a:off x="4429124" y="0"/>
            <a:ext cx="1857388" cy="2285992"/>
          </a:xfrm>
          <a:prstGeom prst="rect">
            <a:avLst/>
          </a:prstGeom>
          <a:noFill/>
        </p:spPr>
      </p:pic>
      <p:pic>
        <p:nvPicPr>
          <p:cNvPr id="14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214554"/>
            <a:ext cx="3214678" cy="2357454"/>
          </a:xfrm>
          <a:prstGeom prst="rect">
            <a:avLst/>
          </a:prstGeom>
          <a:noFill/>
        </p:spPr>
      </p:pic>
      <p:pic>
        <p:nvPicPr>
          <p:cNvPr id="2" name="Picture 2" descr="F:\zdxfc.jpg"/>
          <p:cNvPicPr>
            <a:picLocks noChangeAspect="1" noChangeArrowheads="1"/>
          </p:cNvPicPr>
          <p:nvPr/>
        </p:nvPicPr>
        <p:blipFill>
          <a:blip r:embed="rId4"/>
          <a:srcRect l="13855" r="13855" b="38281"/>
          <a:stretch>
            <a:fillRect/>
          </a:stretch>
        </p:blipFill>
        <p:spPr bwMode="auto">
          <a:xfrm>
            <a:off x="5857884" y="4600572"/>
            <a:ext cx="1643074" cy="2257428"/>
          </a:xfrm>
          <a:prstGeom prst="rect">
            <a:avLst/>
          </a:prstGeom>
          <a:noFill/>
        </p:spPr>
      </p:pic>
      <p:pic>
        <p:nvPicPr>
          <p:cNvPr id="3" name="Picture 3" descr="F:\Kuts01.jpg"/>
          <p:cNvPicPr>
            <a:picLocks noChangeAspect="1" noChangeArrowheads="1"/>
          </p:cNvPicPr>
          <p:nvPr/>
        </p:nvPicPr>
        <p:blipFill>
          <a:blip r:embed="rId5"/>
          <a:srcRect l="52325" t="1887" r="7243" b="67925"/>
          <a:stretch>
            <a:fillRect/>
          </a:stretch>
        </p:blipFill>
        <p:spPr bwMode="auto">
          <a:xfrm>
            <a:off x="2857488" y="2285992"/>
            <a:ext cx="1714512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Мои рисунки\фото для презентаций\2736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2857488" cy="2285992"/>
          </a:xfrm>
          <a:prstGeom prst="rect">
            <a:avLst/>
          </a:prstGeom>
          <a:noFill/>
        </p:spPr>
      </p:pic>
      <p:pic>
        <p:nvPicPr>
          <p:cNvPr id="5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4572008"/>
            <a:ext cx="3000396" cy="2285992"/>
          </a:xfrm>
          <a:prstGeom prst="rect">
            <a:avLst/>
          </a:prstGeom>
          <a:noFill/>
        </p:spPr>
      </p:pic>
      <p:pic>
        <p:nvPicPr>
          <p:cNvPr id="6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71802" cy="2357430"/>
          </a:xfrm>
          <a:prstGeom prst="rect">
            <a:avLst/>
          </a:prstGeom>
          <a:noFill/>
        </p:spPr>
      </p:pic>
      <p:pic>
        <p:nvPicPr>
          <p:cNvPr id="7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 r="48717"/>
          <a:stretch>
            <a:fillRect/>
          </a:stretch>
        </p:blipFill>
        <p:spPr bwMode="auto">
          <a:xfrm>
            <a:off x="4572000" y="2285992"/>
            <a:ext cx="1428760" cy="2262182"/>
          </a:xfrm>
          <a:prstGeom prst="rect">
            <a:avLst/>
          </a:prstGeom>
          <a:noFill/>
        </p:spPr>
      </p:pic>
      <p:pic>
        <p:nvPicPr>
          <p:cNvPr id="8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00570"/>
            <a:ext cx="2857488" cy="2357430"/>
          </a:xfrm>
          <a:prstGeom prst="rect">
            <a:avLst/>
          </a:prstGeom>
          <a:noFill/>
        </p:spPr>
      </p:pic>
      <p:pic>
        <p:nvPicPr>
          <p:cNvPr id="9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5992"/>
            <a:ext cx="2857488" cy="2286016"/>
          </a:xfrm>
          <a:prstGeom prst="rect">
            <a:avLst/>
          </a:prstGeom>
          <a:noFill/>
        </p:spPr>
      </p:pic>
      <p:pic>
        <p:nvPicPr>
          <p:cNvPr id="10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0"/>
            <a:ext cx="2857488" cy="2214554"/>
          </a:xfrm>
          <a:prstGeom prst="rect">
            <a:avLst/>
          </a:prstGeom>
          <a:noFill/>
        </p:spPr>
      </p:pic>
      <p:pic>
        <p:nvPicPr>
          <p:cNvPr id="11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 l="48889"/>
          <a:stretch>
            <a:fillRect/>
          </a:stretch>
        </p:blipFill>
        <p:spPr bwMode="auto">
          <a:xfrm>
            <a:off x="7500958" y="4500570"/>
            <a:ext cx="1643042" cy="2357430"/>
          </a:xfrm>
          <a:prstGeom prst="rect">
            <a:avLst/>
          </a:prstGeom>
          <a:noFill/>
        </p:spPr>
      </p:pic>
      <p:pic>
        <p:nvPicPr>
          <p:cNvPr id="14" name="Picture 2" descr="D:\Мои документы\Мои рисунки\фото для презентаций\273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214554"/>
            <a:ext cx="3214678" cy="2357454"/>
          </a:xfrm>
          <a:prstGeom prst="rect">
            <a:avLst/>
          </a:prstGeom>
          <a:noFill/>
        </p:spPr>
      </p:pic>
      <p:pic>
        <p:nvPicPr>
          <p:cNvPr id="12" name="Picture 4" descr="D:\Мои документы\Мои рисунки\символы\Albert.jpg"/>
          <p:cNvPicPr>
            <a:picLocks noChangeAspect="1" noChangeArrowheads="1"/>
          </p:cNvPicPr>
          <p:nvPr/>
        </p:nvPicPr>
        <p:blipFill>
          <a:blip r:embed="rId3"/>
          <a:srcRect l="10294" t="5255" r="5000" b="11647"/>
          <a:stretch>
            <a:fillRect/>
          </a:stretch>
        </p:blipFill>
        <p:spPr bwMode="auto">
          <a:xfrm>
            <a:off x="4429124" y="0"/>
            <a:ext cx="1857388" cy="2285992"/>
          </a:xfrm>
          <a:prstGeom prst="rect">
            <a:avLst/>
          </a:prstGeom>
          <a:noFill/>
        </p:spPr>
      </p:pic>
      <p:pic>
        <p:nvPicPr>
          <p:cNvPr id="13" name="Picture 3" descr="F:\Kuts01.jpg"/>
          <p:cNvPicPr>
            <a:picLocks noChangeAspect="1" noChangeArrowheads="1"/>
          </p:cNvPicPr>
          <p:nvPr/>
        </p:nvPicPr>
        <p:blipFill>
          <a:blip r:embed="rId4"/>
          <a:srcRect l="52325" t="1887" r="7243" b="67925"/>
          <a:stretch>
            <a:fillRect/>
          </a:stretch>
        </p:blipFill>
        <p:spPr bwMode="auto">
          <a:xfrm>
            <a:off x="2857488" y="2285992"/>
            <a:ext cx="1714512" cy="2286016"/>
          </a:xfrm>
          <a:prstGeom prst="rect">
            <a:avLst/>
          </a:prstGeom>
          <a:noFill/>
        </p:spPr>
      </p:pic>
      <p:pic>
        <p:nvPicPr>
          <p:cNvPr id="15" name="Picture 2" descr="F:\zdxfc.jpg"/>
          <p:cNvPicPr>
            <a:picLocks noChangeAspect="1" noChangeArrowheads="1"/>
          </p:cNvPicPr>
          <p:nvPr/>
        </p:nvPicPr>
        <p:blipFill>
          <a:blip r:embed="rId5"/>
          <a:srcRect l="13855" r="13855" b="38281"/>
          <a:stretch>
            <a:fillRect/>
          </a:stretch>
        </p:blipFill>
        <p:spPr bwMode="auto">
          <a:xfrm>
            <a:off x="5857884" y="4600572"/>
            <a:ext cx="1643074" cy="22574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500042"/>
            <a:ext cx="8643998" cy="526297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«Вы слышите нас? </a:t>
            </a:r>
          </a:p>
          <a:p>
            <a:pPr algn="ctr"/>
            <a:r>
              <a:rPr lang="ru-RU" sz="2800" dirty="0" smtClean="0"/>
              <a:t>Тогда откройте уши тем, кто не слышит. </a:t>
            </a:r>
          </a:p>
          <a:p>
            <a:pPr algn="ctr"/>
            <a:r>
              <a:rPr lang="ru-RU" sz="2800" dirty="0" smtClean="0"/>
              <a:t>Мы - та ваша часть,</a:t>
            </a:r>
          </a:p>
          <a:p>
            <a:pPr algn="ctr"/>
            <a:r>
              <a:rPr lang="ru-RU" sz="2800" dirty="0" smtClean="0"/>
              <a:t> которая рвется на волю вопреки общественным догмам! </a:t>
            </a:r>
          </a:p>
          <a:p>
            <a:pPr algn="ctr"/>
            <a:r>
              <a:rPr lang="ru-RU" sz="2800" dirty="0" smtClean="0"/>
              <a:t>Мы - ваши тайные желания.</a:t>
            </a:r>
          </a:p>
          <a:p>
            <a:pPr algn="ctr"/>
            <a:r>
              <a:rPr lang="ru-RU" sz="2800" dirty="0" smtClean="0"/>
              <a:t> Не будьте жадными, дайте нам место для действий.</a:t>
            </a:r>
          </a:p>
          <a:p>
            <a:pPr algn="ctr"/>
            <a:r>
              <a:rPr lang="ru-RU" sz="2800" dirty="0" smtClean="0"/>
              <a:t> И мы вытянем вас в яркий, </a:t>
            </a:r>
          </a:p>
          <a:p>
            <a:pPr algn="ctr"/>
            <a:r>
              <a:rPr lang="ru-RU" sz="2800" dirty="0" smtClean="0"/>
              <a:t>незабываемый мир, в котором все вороны будут разноцветными. </a:t>
            </a:r>
          </a:p>
          <a:p>
            <a:pPr algn="ctr"/>
            <a:r>
              <a:rPr lang="ru-RU" sz="2800" dirty="0" smtClean="0"/>
              <a:t>Мы никогда не полезем в грязь, чтобы стать черными!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133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Teacher</dc:creator>
  <cp:lastModifiedBy>Кирюха</cp:lastModifiedBy>
  <cp:revision>15</cp:revision>
  <dcterms:created xsi:type="dcterms:W3CDTF">2011-01-18T06:57:18Z</dcterms:created>
  <dcterms:modified xsi:type="dcterms:W3CDTF">2011-10-28T07:51:50Z</dcterms:modified>
</cp:coreProperties>
</file>