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7"/>
  </p:notesMasterIdLst>
  <p:sldIdLst>
    <p:sldId id="263" r:id="rId2"/>
    <p:sldId id="268" r:id="rId3"/>
    <p:sldId id="257" r:id="rId4"/>
    <p:sldId id="269" r:id="rId5"/>
    <p:sldId id="256" r:id="rId6"/>
    <p:sldId id="260" r:id="rId7"/>
    <p:sldId id="259" r:id="rId8"/>
    <p:sldId id="258" r:id="rId9"/>
    <p:sldId id="261" r:id="rId10"/>
    <p:sldId id="262" r:id="rId11"/>
    <p:sldId id="270" r:id="rId12"/>
    <p:sldId id="265" r:id="rId13"/>
    <p:sldId id="266" r:id="rId14"/>
    <p:sldId id="267" r:id="rId15"/>
    <p:sldId id="26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34" autoAdjust="0"/>
    <p:restoredTop sz="94660"/>
  </p:normalViewPr>
  <p:slideViewPr>
    <p:cSldViewPr>
      <p:cViewPr>
        <p:scale>
          <a:sx n="71" d="100"/>
          <a:sy n="71" d="100"/>
        </p:scale>
        <p:origin x="-486" y="-7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C78B0935-D1A1-4BDE-AB66-4A138646E36F}" type="datetimeFigureOut">
              <a:rPr lang="ru-RU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42920108-6E0D-437D-B810-7A5C98F90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3A024A-FEE3-43AE-B4A2-348629D6CC19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8AFF6C-DA0A-49B6-9604-08F4F3BBC08A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416F58-0F91-4086-8C3F-44C48FA741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A1F9505-ED32-47F5-BE4D-707F582D6458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E2C207-C126-47F0-8F28-03F5867F47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72216A-2517-4CAA-A3B8-DAD954BD7D3C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B22AAF-2F2C-44D8-B765-C93B1B3912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30481E-8C54-49F4-8DA1-1AEC4E16DBF0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2BC5BF-BDBA-4260-A0BE-9B70C32CDD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B99960F-7C4C-4DC6-97BD-8E25D7C0C049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EF6CC3-C1E5-46D4-BE25-A8E613ADCE3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ACEFEE7-5CEC-49E5-9841-65B494698E23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17917C-17FB-44BB-92D7-0320877D09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4D5660-4119-4A2D-AF91-991944648F73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E90E0B-FED9-4250-ABAB-09B07934C5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D34380-E676-48EB-9A15-FEC2938EA0D4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100C45-85AF-4780-ADCB-642A17984D5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EE61B3-CADA-4FB6-9A0D-59EE59371503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878BB0-7DB9-44DB-8094-41D4F874BB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2710E2-E6C0-4FEE-A339-FE3B09B1EAA3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F92AC-CB53-4758-89FC-5E27D4B41F6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9EABDB-2ED5-4A60-BD50-464796BBD60A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52A905-5C26-45D3-A62D-55D7D6EBAE1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80C33F3-47E7-46C4-8134-347D555F58B0}" type="datetimeFigureOut">
              <a:rPr lang="ru-RU" smtClean="0"/>
              <a:pPr>
                <a:defRPr/>
              </a:pPr>
              <a:t>19.01.2010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F9DF4DC-FADF-476D-994E-83CE6EAEF9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714356"/>
            <a:ext cx="8572560" cy="100013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Свобода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6929454" y="1857364"/>
            <a:ext cx="484632" cy="500066"/>
          </a:xfrm>
          <a:prstGeom prst="downArrow">
            <a:avLst/>
          </a:prstGeom>
          <a:gradFill>
            <a:gsLst>
              <a:gs pos="0">
                <a:srgbClr val="0070C0"/>
              </a:gs>
              <a:gs pos="35000">
                <a:srgbClr val="0070C0"/>
              </a:gs>
              <a:gs pos="100000">
                <a:srgbClr val="C00000"/>
              </a:gs>
            </a:gsLst>
            <a:lin ang="16200000" scaled="1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1714480" y="1857364"/>
            <a:ext cx="484632" cy="500066"/>
          </a:xfrm>
          <a:prstGeom prst="downArrow">
            <a:avLst/>
          </a:prstGeom>
          <a:gradFill>
            <a:gsLst>
              <a:gs pos="0">
                <a:srgbClr val="0070C0"/>
              </a:gs>
              <a:gs pos="35000">
                <a:srgbClr val="0070C0"/>
              </a:gs>
              <a:gs pos="100000">
                <a:srgbClr val="C00000"/>
              </a:gs>
            </a:gsLst>
            <a:lin ang="16200000" scaled="1"/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5720" y="2428868"/>
            <a:ext cx="3600000" cy="1440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Свобода – от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2428868"/>
            <a:ext cx="3600000" cy="1440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Свобода – для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6929454" y="4071942"/>
            <a:ext cx="484632" cy="500066"/>
          </a:xfrm>
          <a:prstGeom prst="downArrow">
            <a:avLst/>
          </a:prstGeom>
          <a:gradFill>
            <a:gsLst>
              <a:gs pos="0">
                <a:srgbClr val="7030A0"/>
              </a:gs>
              <a:gs pos="35000">
                <a:srgbClr val="7030A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86380" y="4714884"/>
            <a:ext cx="3600000" cy="1800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Внутренняя - свободен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 стереотипов мышления,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вободен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выборе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1714480" y="4071942"/>
            <a:ext cx="484632" cy="500066"/>
          </a:xfrm>
          <a:prstGeom prst="downArrow">
            <a:avLst/>
          </a:prstGeom>
          <a:gradFill>
            <a:gsLst>
              <a:gs pos="0">
                <a:srgbClr val="7030A0"/>
              </a:gs>
              <a:gs pos="35000">
                <a:srgbClr val="7030A0"/>
              </a:gs>
              <a:gs pos="100000">
                <a:srgbClr val="0070C0"/>
              </a:gs>
            </a:gsLst>
          </a:gra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85720" y="4714884"/>
            <a:ext cx="3600000" cy="18000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Внешняя свобода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785813"/>
            <a:ext cx="4143374" cy="1643055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  <a:cs typeface="Times New Roman" pitchFamily="18" charset="0"/>
              </a:rPr>
              <a:t>Чудо, совершенное ради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  <a:cs typeface="Times New Roman" pitchFamily="18" charset="0"/>
              </a:rPr>
              <a:t> любимого человека –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  <a:cs typeface="Times New Roman" pitchFamily="18" charset="0"/>
              </a:rPr>
              <a:t>3 жетона</a:t>
            </a:r>
            <a:endParaRPr lang="ru-RU" sz="28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 Cyr" pitchFamily="18" charset="-52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24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1267" name="Picture 3" descr="C:\Documents and Settings\Светлана\Мои документы\Мои рисунки\фото для презентаций\love.jpg"/>
          <p:cNvPicPr>
            <a:picLocks noChangeAspect="1" noChangeArrowheads="1"/>
          </p:cNvPicPr>
          <p:nvPr/>
        </p:nvPicPr>
        <p:blipFill>
          <a:blip r:embed="rId2"/>
          <a:srcRect b="25842"/>
          <a:stretch>
            <a:fillRect/>
          </a:stretch>
        </p:blipFill>
        <p:spPr bwMode="auto">
          <a:xfrm>
            <a:off x="4714876" y="3929066"/>
            <a:ext cx="4238625" cy="2357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357818" y="2857496"/>
            <a:ext cx="31751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Любовь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- 2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жетона</a:t>
            </a:r>
          </a:p>
        </p:txBody>
      </p:sp>
      <p:pic>
        <p:nvPicPr>
          <p:cNvPr id="11269" name="Picture 4" descr="C:\Documents and Settings\Светлана\Мои документы\Мои рисунки\35640283_5a9381bff118ad9db6f587b8db55139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428868"/>
            <a:ext cx="4286248" cy="3080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Bak_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14364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571472" y="6000768"/>
            <a:ext cx="78581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Машина времени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жетона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435771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Выбор есть всегда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Выбор рационален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cs typeface="Times New Roman" pitchFamily="18" charset="0"/>
              </a:rPr>
              <a:t>Мы всегда чем – то жертвуем</a:t>
            </a:r>
            <a:endParaRPr lang="ru-RU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2077986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1928802"/>
            <a:ext cx="4286250" cy="2886075"/>
          </a:xfrm>
          <a:prstGeom prst="rect">
            <a:avLst/>
          </a:prstGeom>
        </p:spPr>
      </p:pic>
      <p:pic>
        <p:nvPicPr>
          <p:cNvPr id="13314" name="Picture 2" descr="C:\Documents and Settings\Светлана\Мои документы\Мои рисунки\obrazovanie_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060411"/>
            <a:ext cx="3357586" cy="26297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4" descr="C:\Documents and Settings\Светлана\Мои документы\Мои рисунки\shkol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2"/>
            <a:ext cx="3357586" cy="3138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6" descr="C:\Documents and Settings\Светлана\Мои документы\Материалы для уроков географии\6 д Гой соня и Шихалева аня\44_102.jpg"/>
          <p:cNvPicPr>
            <a:picLocks noChangeAspect="1" noChangeArrowheads="1"/>
          </p:cNvPicPr>
          <p:nvPr/>
        </p:nvPicPr>
        <p:blipFill>
          <a:blip r:embed="rId5"/>
          <a:srcRect r="71429" b="55714"/>
          <a:stretch>
            <a:fillRect/>
          </a:stretch>
        </p:blipFill>
        <p:spPr bwMode="auto">
          <a:xfrm>
            <a:off x="6286512" y="285727"/>
            <a:ext cx="2428892" cy="3014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7" name="Рисунок 4" descr="депутат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3571876"/>
            <a:ext cx="241798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4429124" y="2428868"/>
            <a:ext cx="11430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>
                <a:solidFill>
                  <a:schemeClr val="bg1"/>
                </a:solidFill>
                <a:latin typeface="Bookman Old Style" pitchFamily="18" charset="0"/>
              </a:rPr>
              <a:t>?</a:t>
            </a:r>
            <a:endParaRPr lang="ru-RU" sz="15000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37147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sz="4000" b="1" dirty="0" smtClean="0">
              <a:solidFill>
                <a:srgbClr val="C00000"/>
              </a:solidFill>
              <a:latin typeface="Bookman Old Style" pitchFamily="18" charset="0"/>
              <a:cs typeface="Times New Roman" pitchFamily="18" charset="0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Выбор есть всегда ?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Мы всегда чем – то жертвуем?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 Выбор рационален?</a:t>
            </a:r>
          </a:p>
          <a:p>
            <a:pPr eaLnBrk="1" hangingPunct="1">
              <a:buFont typeface="Wingdings 2" pitchFamily="18" charset="2"/>
              <a:buNone/>
            </a:pPr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9144000" cy="3675062"/>
          </a:xfrm>
        </p:spPr>
        <p:txBody>
          <a:bodyPr>
            <a:no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Каждый выбирает для себя.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Выбираем тоже – как умеем.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Ни к  кому претензий не имеем.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Каждый выбирает для себя!</a:t>
            </a:r>
            <a:endParaRPr lang="ru-RU" sz="4000" b="1" dirty="0">
              <a:solidFill>
                <a:srgbClr val="C0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Содержимое 2"/>
          <p:cNvSpPr>
            <a:spLocks noGrp="1"/>
          </p:cNvSpPr>
          <p:nvPr>
            <p:ph idx="1"/>
          </p:nvPr>
        </p:nvSpPr>
        <p:spPr>
          <a:xfrm>
            <a:off x="500034" y="2285992"/>
            <a:ext cx="8229600" cy="2000253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Выбор в жизни человека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000240"/>
            <a:ext cx="4286280" cy="128588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На что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потратить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54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man Old Style" pitchFamily="18" charset="0"/>
              </a:rPr>
              <a:t>жизнь?</a:t>
            </a:r>
            <a:endParaRPr lang="ru-RU" sz="5400" b="1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5124" name="Picture 3" descr="F:\США Таня\IMG_79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785794"/>
            <a:ext cx="4572000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oma-wood-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071546"/>
            <a:ext cx="4191009" cy="3143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85720" y="4929198"/>
            <a:ext cx="42148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Дом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2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жетона</a:t>
            </a:r>
            <a:endParaRPr lang="ru-RU" sz="28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1071546"/>
            <a:ext cx="400052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Стильная одежда –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жетон</a:t>
            </a:r>
          </a:p>
          <a:p>
            <a:endParaRPr lang="ru-RU" dirty="0"/>
          </a:p>
        </p:txBody>
      </p:sp>
      <p:pic>
        <p:nvPicPr>
          <p:cNvPr id="8" name="Рисунок 7" descr="1232888598594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1928802"/>
            <a:ext cx="3350493" cy="4707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SHKOLA\МО_КР\работа на конкурс\готово\Классные часы\ценности\ц1\Mazda-RX7-009 спортивный автомобиль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071546"/>
            <a:ext cx="4195762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2" descr="C:\Documents and Settings\Светлана\Мои документы\Тайланд\P10103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3929063" cy="523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714876" y="3857628"/>
            <a:ext cx="3969035" cy="138499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Автомобиль – 1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жетон</a:t>
            </a:r>
            <a:endParaRPr lang="en-US" sz="28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Путешествие  - 1 жетон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C:\Documents and Settings\Светлана\Мои документы\1гр город и экономика\3гр экономика\NeftKach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85728"/>
            <a:ext cx="4291012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2" descr="C:\Documents and Settings\Светлана\Мои документы\Мои рисунки\картинки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000372"/>
            <a:ext cx="4286250" cy="3656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57158" y="1285875"/>
            <a:ext cx="42148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 – 2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жетона</a:t>
            </a:r>
            <a:endParaRPr lang="ru-RU" sz="28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4429132"/>
            <a:ext cx="400052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Престижное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предприятие – 1 жетон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D:\SHKOLA\МО_КР\работа на конкурс\готово\Классные часы\ценности\ц5\здоровая семь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34" y="714356"/>
            <a:ext cx="4000528" cy="4077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4" descr="D:\SHKOLA\МО_КР\работа на конкурс\готово\Классные часы\ценности\ц5\ноб премия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720722"/>
            <a:ext cx="3643338" cy="5631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71500" y="5072063"/>
            <a:ext cx="413658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Здоровье семьи - 2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жетона</a:t>
            </a:r>
            <a:endParaRPr lang="en-US" sz="2400" b="1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Всемирная слава  - 2 жетона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Светлана\Мои документы\Мои рисунки\приколы\stopme_ru_58_0_20080306_12936_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3643314"/>
            <a:ext cx="4572000" cy="3027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C:\Documents and Settings\Светлана\Мои документы\Мои рисунки\женщина\1391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57166"/>
            <a:ext cx="3533775" cy="476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5715008" y="5643578"/>
            <a:ext cx="2690352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жетона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1357298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Популярность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среди друзей – 2 жетон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D:\SHKOLA\МО_КР\работа на конкурс\готово\Классные часы\ценности\ц6\внешность 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282" y="2428868"/>
            <a:ext cx="428625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2" descr="C:\Documents and Settings\Светлана\Мои документы\Мои рисунки\женщина\20550429_images926687_chonglaoho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214686"/>
            <a:ext cx="4323183" cy="34623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92868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</a:rPr>
              <a:t>Изменить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</a:rPr>
              <a:t>свою внешность 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</a:rPr>
              <a:t>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</a:rPr>
              <a:t>2 жетона)</a:t>
            </a:r>
            <a:endParaRPr lang="ru-RU" sz="28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 Cyr" pitchFamily="18" charset="-5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0563" y="1643050"/>
            <a:ext cx="46434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  <a:cs typeface="Times New Roman" pitchFamily="18" charset="0"/>
              </a:rPr>
              <a:t>Быть всю жизнь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  <a:cs typeface="Times New Roman" pitchFamily="18" charset="0"/>
              </a:rPr>
              <a:t>довольным собой 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  <a:cs typeface="Times New Roman" pitchFamily="18" charset="0"/>
              </a:rPr>
              <a:t>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  <a:cs typeface="Times New Roman" pitchFamily="18" charset="0"/>
              </a:rPr>
              <a:t>2 </a:t>
            </a: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 Cyr" pitchFamily="18" charset="-52"/>
                <a:cs typeface="Times New Roman" pitchFamily="18" charset="0"/>
              </a:rPr>
              <a:t>жетона)</a:t>
            </a:r>
            <a:endParaRPr lang="ru-RU" sz="28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 Cyr" pitchFamily="18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</TotalTime>
  <Words>163</Words>
  <Application>Microsoft Office PowerPoint</Application>
  <PresentationFormat>Экран (4:3)</PresentationFormat>
  <Paragraphs>49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ROOT</cp:lastModifiedBy>
  <cp:revision>29</cp:revision>
  <dcterms:created xsi:type="dcterms:W3CDTF">2009-11-19T05:50:59Z</dcterms:created>
  <dcterms:modified xsi:type="dcterms:W3CDTF">2010-01-19T08:06:30Z</dcterms:modified>
</cp:coreProperties>
</file>