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4" r:id="rId2"/>
    <p:sldId id="265" r:id="rId3"/>
    <p:sldId id="266" r:id="rId4"/>
    <p:sldId id="257" r:id="rId5"/>
    <p:sldId id="267" r:id="rId6"/>
    <p:sldId id="258" r:id="rId7"/>
    <p:sldId id="269" r:id="rId8"/>
    <p:sldId id="259" r:id="rId9"/>
    <p:sldId id="270" r:id="rId10"/>
    <p:sldId id="260" r:id="rId11"/>
    <p:sldId id="271" r:id="rId12"/>
    <p:sldId id="261" r:id="rId13"/>
    <p:sldId id="272" r:id="rId14"/>
    <p:sldId id="262" r:id="rId15"/>
    <p:sldId id="273" r:id="rId16"/>
    <p:sldId id="26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7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0AB80-3186-4F59-8C93-37993D02FFC2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7A920-A914-441A-9DF1-C198EA0F7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54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A920-A914-441A-9DF1-C198EA0F74F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31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A920-A914-441A-9DF1-C198EA0F74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68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Очередное разрушенное чудо – статуя верховного древнегреческого божества, восседавшего в храме.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A920-A914-441A-9DF1-C198EA0F74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76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Согласно древнегреческой вере Артемида была богиней охоты и плодородия, покровительницей всего живого на земле. Она присматривала за зверями в лесу, стадами домашних животных, растениями. Артемида обеспечивала счастливый брак и помощь при родах.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A920-A914-441A-9DF1-C198EA0F74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57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Надгробное сооружение, воздвигнутое во славу царя </a:t>
            </a:r>
            <a:r>
              <a:rPr lang="ru-RU" dirty="0" err="1" smtClean="0"/>
              <a:t>Мавсола</a:t>
            </a:r>
            <a:r>
              <a:rPr lang="ru-RU" dirty="0" smtClean="0"/>
              <a:t>. Было разрушено землетрясением, до наших дней остался лишь по некоторым отдельным составляющим.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A920-A914-441A-9DF1-C198EA0F74F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794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Очередная гигантская разрушенная статуя, в этот раз в облике древнегреческого бога Гелиоса.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A920-A914-441A-9DF1-C198EA0F74F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97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Луч света в темном царстве, указывающий направление древнеегипетским судам. Также был разрушен землетрясением.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A920-A914-441A-9DF1-C198EA0F74F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44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Всем 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A920-A914-441A-9DF1-C198EA0F74F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06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chudo.ru/megality/43-visyachie-sady-vavilona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2769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чудес света</a:t>
            </a:r>
          </a:p>
          <a:p>
            <a:pPr marL="0" indent="0" algn="ctr">
              <a:buNone/>
            </a:pPr>
            <a:r>
              <a:rPr lang="ru-RU" sz="7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оторых больше нет</a:t>
            </a:r>
            <a:endParaRPr lang="ru-RU" sz="7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43193" y="341457"/>
            <a:ext cx="84772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Чеснакова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Людмила Васильевна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ФГКОУ "Московское суворовское военное училище" МО РФ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1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980728"/>
            <a:ext cx="8496944" cy="554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Мавзолей в Галикарнасе</a:t>
            </a:r>
          </a:p>
        </p:txBody>
      </p:sp>
    </p:spTree>
    <p:extLst>
      <p:ext uri="{BB962C8B-B14F-4D97-AF65-F5344CB8AC3E}">
        <p14:creationId xmlns:p14="http://schemas.microsoft.com/office/powerpoint/2010/main" xmlns="" val="36421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Надгробное сооружение, воздвигнутое во славу царя </a:t>
            </a:r>
            <a:r>
              <a:rPr lang="ru-RU" sz="4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Мавсола</a:t>
            </a:r>
            <a:r>
              <a:rPr lang="ru-RU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Было разрушено землетрясением, до наших дней остался лишь по некоторым отдельным составляющим.</a:t>
            </a:r>
          </a:p>
        </p:txBody>
      </p:sp>
    </p:spTree>
    <p:extLst>
      <p:ext uri="{BB962C8B-B14F-4D97-AF65-F5344CB8AC3E}">
        <p14:creationId xmlns:p14="http://schemas.microsoft.com/office/powerpoint/2010/main" xmlns="" val="19151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052736"/>
            <a:ext cx="856895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Колосс Родосский</a:t>
            </a:r>
          </a:p>
        </p:txBody>
      </p:sp>
    </p:spTree>
    <p:extLst>
      <p:ext uri="{BB962C8B-B14F-4D97-AF65-F5344CB8AC3E}">
        <p14:creationId xmlns:p14="http://schemas.microsoft.com/office/powerpoint/2010/main" xmlns="" val="6789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Очередная гигантская разрушенная статуя, в этот раз в облике древнегреческого бога Гелиоса.</a:t>
            </a:r>
          </a:p>
          <a:p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3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124744"/>
            <a:ext cx="856895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Александрийский </a:t>
            </a:r>
            <a:r>
              <a:rPr lang="ru-RU" dirty="0" smtClean="0">
                <a:solidFill>
                  <a:srgbClr val="7030A0"/>
                </a:solidFill>
              </a:rPr>
              <a:t>маяк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Луч света в темном царстве, указывающий направление древнеегипетским судам. Также был разрушен землетрясением.</a:t>
            </a:r>
          </a:p>
          <a:p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8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4392488"/>
          </a:xfrm>
        </p:spPr>
        <p:txBody>
          <a:bodyPr>
            <a:normAutofit/>
          </a:bodyPr>
          <a:lstStyle/>
          <a:p>
            <a:pPr marL="185738" lvl="5" indent="0" algn="just">
              <a:buNone/>
            </a:pP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Конечно, хотелось бы посмотреть все эти чудеса в первозданном виде, но живем мы не в то время не в том месте. Возможно оно и к лучшему. 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Остается 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надеяться, что 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 стали еще на один шаг ближе 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 постижению 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красоты нашей 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планеты…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5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59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7030A0"/>
                </a:solidFill>
              </a:rPr>
              <a:t>Всем спасибо за внимание!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35292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05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Пирамида Хеопса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5613"/>
            <a:ext cx="8424936" cy="526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93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523" y="764704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5725" algn="l"/>
              </a:tabLst>
            </a:pPr>
            <a:r>
              <a:rPr lang="ru-RU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Это чудо единственно дожило до наших дней. По совместительству является крупнейшей пирамидой Египта, и исполняет роль национального достояния и места туристического паломничества.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2478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908720"/>
            <a:ext cx="871296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08720"/>
          </a:xfrm>
        </p:spPr>
        <p:txBody>
          <a:bodyPr/>
          <a:lstStyle/>
          <a:p>
            <a:pPr algn="ctr"/>
            <a:r>
              <a:rPr lang="ru-RU" dirty="0">
                <a:hlinkClick r:id="rId4"/>
              </a:rPr>
              <a:t>Висячие сады </a:t>
            </a:r>
            <a:r>
              <a:rPr lang="ru-RU" dirty="0" smtClean="0">
                <a:hlinkClick r:id="rId4"/>
              </a:rPr>
              <a:t>Семирамиды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70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6768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Сады, построенные для жены царя Навуходоносора II в Вавилоне, были разрушены наводнением, поэтому в настоящее время понять их величие можно только по созданным репродукциям.</a:t>
            </a:r>
          </a:p>
        </p:txBody>
      </p:sp>
    </p:spTree>
    <p:extLst>
      <p:ext uri="{BB962C8B-B14F-4D97-AF65-F5344CB8AC3E}">
        <p14:creationId xmlns:p14="http://schemas.microsoft.com/office/powerpoint/2010/main" xmlns="" val="11712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980728"/>
            <a:ext cx="849694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Статуя Зевса в Олимпии</a:t>
            </a:r>
          </a:p>
        </p:txBody>
      </p:sp>
    </p:spTree>
    <p:extLst>
      <p:ext uri="{BB962C8B-B14F-4D97-AF65-F5344CB8AC3E}">
        <p14:creationId xmlns:p14="http://schemas.microsoft.com/office/powerpoint/2010/main" xmlns="" val="21400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784" y="1052736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Очередное разрушенное чудо – статуя верховного древнегреческого божества, восседавшего в храме.</a:t>
            </a:r>
          </a:p>
          <a:p>
            <a:endParaRPr lang="ru-RU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1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1052736"/>
            <a:ext cx="835292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Храм Артемиды в Турции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5761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54732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Согласно древнегреческой вере Артемида была богиней охоты и плодородия, покровительницей всего живого на земле. Она присматривала за зверями в лесу, стадами домашних животных, растениями. Артемида обеспечивала счастливый брак и помощь при родах.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5545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</TotalTime>
  <Words>347</Words>
  <Application>Microsoft Office PowerPoint</Application>
  <PresentationFormat>Экран (4:3)</PresentationFormat>
  <Paragraphs>37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 Пирамида Хеопса</vt:lpstr>
      <vt:lpstr>Слайд 3</vt:lpstr>
      <vt:lpstr>Висячие сады Семирамиды</vt:lpstr>
      <vt:lpstr>Слайд 5</vt:lpstr>
      <vt:lpstr>Статуя Зевса в Олимпии</vt:lpstr>
      <vt:lpstr>Слайд 7</vt:lpstr>
      <vt:lpstr>Храм Артемиды в Турции</vt:lpstr>
      <vt:lpstr>Слайд 9</vt:lpstr>
      <vt:lpstr>Мавзолей в Галикарнасе</vt:lpstr>
      <vt:lpstr>Слайд 11</vt:lpstr>
      <vt:lpstr> Колосс Родосский</vt:lpstr>
      <vt:lpstr>Слайд 13</vt:lpstr>
      <vt:lpstr>Александрийский маяк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Пирамида Хеопса</dc:title>
  <dc:creator>admin</dc:creator>
  <cp:lastModifiedBy>1</cp:lastModifiedBy>
  <cp:revision>8</cp:revision>
  <dcterms:created xsi:type="dcterms:W3CDTF">2016-05-24T07:24:23Z</dcterms:created>
  <dcterms:modified xsi:type="dcterms:W3CDTF">2016-05-26T06:02:18Z</dcterms:modified>
</cp:coreProperties>
</file>