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56" r:id="rId3"/>
    <p:sldId id="276" r:id="rId4"/>
    <p:sldId id="274" r:id="rId5"/>
    <p:sldId id="273" r:id="rId6"/>
    <p:sldId id="258" r:id="rId7"/>
    <p:sldId id="277" r:id="rId8"/>
    <p:sldId id="280" r:id="rId9"/>
    <p:sldId id="281" r:id="rId10"/>
    <p:sldId id="278" r:id="rId11"/>
    <p:sldId id="263" r:id="rId12"/>
    <p:sldId id="279" r:id="rId13"/>
    <p:sldId id="262" r:id="rId14"/>
    <p:sldId id="265" r:id="rId15"/>
    <p:sldId id="283" r:id="rId16"/>
    <p:sldId id="282" r:id="rId17"/>
    <p:sldId id="285" r:id="rId18"/>
    <p:sldId id="272" r:id="rId19"/>
    <p:sldId id="284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568616"/>
    <a:srgbClr val="FF3300"/>
    <a:srgbClr val="1A2907"/>
    <a:srgbClr val="D02300"/>
    <a:srgbClr val="4A9C00"/>
    <a:srgbClr val="666633"/>
    <a:srgbClr val="9501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24" autoAdjust="0"/>
  </p:normalViewPr>
  <p:slideViewPr>
    <p:cSldViewPr>
      <p:cViewPr varScale="1">
        <p:scale>
          <a:sx n="37" d="100"/>
          <a:sy n="37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719138" y="425450"/>
            <a:ext cx="7772400" cy="2146294"/>
          </a:xfrm>
        </p:spPr>
        <p:txBody>
          <a:bodyPr/>
          <a:lstStyle/>
          <a:p>
            <a:pPr algn="ctr">
              <a:buSzPct val="100000"/>
            </a:pPr>
            <a:r>
              <a:rPr lang="ru-RU" sz="6000" dirty="0" smtClean="0">
                <a:solidFill>
                  <a:schemeClr val="tx1"/>
                </a:solidFill>
              </a:rPr>
              <a:t>Чистая территория ветеранам</a:t>
            </a:r>
            <a:endParaRPr lang="ru-RU" sz="6000" dirty="0" smtClean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>
          <a:xfrm>
            <a:off x="0" y="4714884"/>
            <a:ext cx="9144000" cy="2143116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Дата проведения акции: 15.10.2014г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 Коллективная презентация воспитанников </a:t>
            </a:r>
            <a:r>
              <a:rPr lang="ru-RU" sz="2400" b="1" dirty="0" smtClean="0">
                <a:solidFill>
                  <a:schemeClr val="tx1"/>
                </a:solidFill>
              </a:rPr>
              <a:t>9 класса </a:t>
            </a:r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Купинской</a:t>
            </a:r>
            <a:r>
              <a:rPr lang="ru-RU" sz="2400" b="1" dirty="0" smtClean="0">
                <a:solidFill>
                  <a:schemeClr val="tx1"/>
                </a:solidFill>
              </a:rPr>
              <a:t> школы-интерната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400" b="1" dirty="0" smtClean="0">
                <a:solidFill>
                  <a:schemeClr val="tx1"/>
                </a:solidFill>
              </a:rPr>
              <a:t>воспитатель - Зыкова </a:t>
            </a:r>
            <a:r>
              <a:rPr lang="ru-RU" sz="2400" b="1" dirty="0" smtClean="0">
                <a:solidFill>
                  <a:schemeClr val="tx1"/>
                </a:solidFill>
              </a:rPr>
              <a:t>Зоя Владимировна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6766" cy="143985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Наш долг – помочь ветеранам,  оказать им помощь и поддержку в благодарность, за то, что все мы учимся на примерах наших педагогов..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11111\Desktop\DSC05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114800" cy="3643338"/>
          </a:xfrm>
          <a:prstGeom prst="rect">
            <a:avLst/>
          </a:prstGeom>
          <a:noFill/>
        </p:spPr>
      </p:pic>
      <p:pic>
        <p:nvPicPr>
          <p:cNvPr id="6149" name="Picture 5" descr="C:\Users\11111\Desktop\DSC05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48706"/>
            <a:ext cx="4138642" cy="4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43932" cy="142873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Напутственными словами и своим примером ветераны поддерживали ребят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11111\Desktop\DSC05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4000528"/>
          </a:xfrm>
          <a:prstGeom prst="rect">
            <a:avLst/>
          </a:prstGeom>
          <a:noFill/>
        </p:spPr>
      </p:pic>
      <p:pic>
        <p:nvPicPr>
          <p:cNvPr id="8195" name="Picture 3" descr="C:\Users\11111\Desktop\DSC059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400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244157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Взаимопомощь Витали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Котева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Баладуриной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Ульяны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Личный      пример         в                     воспитателя.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C:\Users\11111\Desktop\DSC0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929122" cy="4714908"/>
          </a:xfrm>
          <a:prstGeom prst="rect">
            <a:avLst/>
          </a:prstGeom>
          <a:noFill/>
        </p:spPr>
      </p:pic>
      <p:pic>
        <p:nvPicPr>
          <p:cNvPr id="1026" name="Picture 2" descr="C:\Users\11111\Desktop\DSC05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964458"/>
            <a:ext cx="4475162" cy="335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285784" y="0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Слаженная работа Бессоновой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Карины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Барашкова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Димы, Корнеева Славы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1268" name="Picture 4" descr="C:\Users\11111\Desktop\DSC05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66"/>
            <a:ext cx="4500594" cy="2857520"/>
          </a:xfrm>
          <a:prstGeom prst="rect">
            <a:avLst/>
          </a:prstGeom>
          <a:noFill/>
        </p:spPr>
      </p:pic>
      <p:pic>
        <p:nvPicPr>
          <p:cNvPr id="11" name="Picture 4" descr="C:\Users\11111\Desktop\DSC05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12804"/>
            <a:ext cx="4652994" cy="295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11111\Desktop\DSC05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23452"/>
            <a:ext cx="4167094" cy="2901220"/>
          </a:xfrm>
          <a:prstGeom prst="rect">
            <a:avLst/>
          </a:prstGeom>
          <a:noFill/>
        </p:spPr>
      </p:pic>
      <p:pic>
        <p:nvPicPr>
          <p:cNvPr id="11271" name="Picture 7" descr="C:\Users\11111\Desktop\DSC05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14554"/>
            <a:ext cx="465763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15304" cy="15716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Глядя на нашу работу к на присоединились выпускники школы-интерната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C:\Users\11111\Desktop\DSC059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614866" cy="3806044"/>
          </a:xfrm>
          <a:prstGeom prst="rect">
            <a:avLst/>
          </a:prstGeom>
          <a:noFill/>
        </p:spPr>
      </p:pic>
      <p:pic>
        <p:nvPicPr>
          <p:cNvPr id="6" name="Picture 5" descr="C:\Users\11111\Desktop\DSC05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48706"/>
            <a:ext cx="4257676" cy="408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4572000" cy="300039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Любая помощь, оказанная ветеранам, любой знак внимания со стороны представителей молодого поколения очень важны для них.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11111\Desktop\DSC059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429156" cy="2786082"/>
          </a:xfrm>
          <a:prstGeom prst="rect">
            <a:avLst/>
          </a:prstGeom>
          <a:noFill/>
        </p:spPr>
      </p:pic>
      <p:pic>
        <p:nvPicPr>
          <p:cNvPr id="13314" name="Picture 2" descr="C:\Users\11111\Desktop\DSC059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786346" cy="3214710"/>
          </a:xfrm>
          <a:prstGeom prst="rect">
            <a:avLst/>
          </a:prstGeom>
          <a:noFill/>
        </p:spPr>
      </p:pic>
      <p:pic>
        <p:nvPicPr>
          <p:cNvPr id="13315" name="Picture 3" descr="C:\Users\11111\Desktop\DSC05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14554"/>
            <a:ext cx="4286280" cy="4357718"/>
          </a:xfrm>
          <a:prstGeom prst="rect">
            <a:avLst/>
          </a:prstGeom>
          <a:noFill/>
        </p:spPr>
      </p:pic>
      <p:pic>
        <p:nvPicPr>
          <p:cNvPr id="8" name="Picture 2" descr="C:\Users\11111\Desktop\DSC05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896" y="3438524"/>
            <a:ext cx="4786346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Выполненная работа подошла к концу. Добровольческий отряд готов к сдачи объекта.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1111\Desktop\DSC05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114800" cy="3448854"/>
          </a:xfrm>
          <a:prstGeom prst="rect">
            <a:avLst/>
          </a:prstGeom>
          <a:noFill/>
        </p:spPr>
      </p:pic>
      <p:pic>
        <p:nvPicPr>
          <p:cNvPr id="2051" name="Picture 3" descr="C:\Users\11111\Desktop\DSC059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43182"/>
            <a:ext cx="413864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7772400" cy="1500187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Все мы живем на одной планете, у нас одна природа, один город. Давайте дружно изменим жизнь в нашем городе  – сделаем  свою малую Родину красивой и цветущей!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Мы научились делать: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Находить информацию в Интернет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Самостоятельно анализировать, проводить  и применять знания и трудовые умения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Общаться и обмениваться мнениями со старшим поколением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Участвовать в акции и помогать городу своей практической деятельностью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76456" cy="930027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акции: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воспитание уважения к людям старшего поколения, получение навыков коллективного труда;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формирование экологической культуры подростков путем активации их деятельности по благоустройству территории;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повышение гражданской активности подростков через оказание шефской помощи ветеранам школы-интерната.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1\Desktop\DSC05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6858047" cy="4900634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785786" y="274638"/>
            <a:ext cx="707236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Участники акции – воспитанники 9 класса МКОУ </a:t>
            </a:r>
            <a:r>
              <a:rPr lang="ru-RU" sz="3200" b="1" dirty="0" err="1" smtClean="0">
                <a:solidFill>
                  <a:schemeClr val="tx1"/>
                </a:solidFill>
              </a:rPr>
              <a:t>Купинской</a:t>
            </a:r>
            <a:r>
              <a:rPr lang="ru-RU" sz="3200" b="1" dirty="0" smtClean="0">
                <a:solidFill>
                  <a:schemeClr val="tx1"/>
                </a:solidFill>
              </a:rPr>
              <a:t> школы-интерната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Место проведения работы по уборке территории: город Купино, улица Маяковского, дом №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5724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1111\Desktop\DSC05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92961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Давайте поклоняться доброте!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Давайте с думой жить  о доброте: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Вся в голубой и звездной красоте,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Земля добра. Она дарит нас хлебом.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Живой водой  и деревом в цвету.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Под  этим вечно неспокойным небом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Давайте воевать за доброту!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(А.Чепуров)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135732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По улице Маяковского дом № 1 живут ветераны педагогического труда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Соловьева Лидия Семёновна;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err="1" smtClean="0">
                <a:solidFill>
                  <a:schemeClr val="tx1"/>
                </a:solidFill>
              </a:rPr>
              <a:t>Клопатенко</a:t>
            </a:r>
            <a:r>
              <a:rPr lang="ru-RU" sz="3200" b="1" dirty="0" smtClean="0">
                <a:solidFill>
                  <a:schemeClr val="tx1"/>
                </a:solidFill>
              </a:rPr>
              <a:t> Антонина </a:t>
            </a:r>
            <a:r>
              <a:rPr lang="ru-RU" sz="3200" b="1" dirty="0" err="1" smtClean="0">
                <a:solidFill>
                  <a:schemeClr val="tx1"/>
                </a:solidFill>
              </a:rPr>
              <a:t>Иосиповна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11111\Desktop\DSC05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143404" cy="3643338"/>
          </a:xfrm>
          <a:prstGeom prst="rect">
            <a:avLst/>
          </a:prstGeom>
          <a:noFill/>
        </p:spPr>
      </p:pic>
      <p:pic>
        <p:nvPicPr>
          <p:cNvPr id="3075" name="Picture 3" descr="C:\Users\11111\Desktop\DSC05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143404" cy="3571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Соловьёва Л.С. проработала в школе-интернате, учителем физики и математики, почти 50 лет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11111\Desktop\DSC05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tx1"/>
                </a:solidFill>
              </a:rPr>
              <a:t>Клопатенко</a:t>
            </a:r>
            <a:r>
              <a:rPr lang="ru-RU" sz="3200" b="1" dirty="0" smtClean="0">
                <a:solidFill>
                  <a:schemeClr val="tx1"/>
                </a:solidFill>
              </a:rPr>
              <a:t> А.И. посвятила воспитанию детей более 40 лет, в </a:t>
            </a:r>
            <a:r>
              <a:rPr lang="ru-RU" sz="3200" b="1" dirty="0" err="1" smtClean="0">
                <a:solidFill>
                  <a:schemeClr val="tx1"/>
                </a:solidFill>
              </a:rPr>
              <a:t>школе-интенате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11111\Desktop\DSC05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00200"/>
            <a:ext cx="6500857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Вот так </a:t>
            </a:r>
            <a:r>
              <a:rPr lang="ru-RU" sz="3200" b="1" dirty="0" smtClean="0">
                <a:solidFill>
                  <a:schemeClr val="tx1"/>
                </a:solidFill>
              </a:rPr>
              <a:t>выглядела </a:t>
            </a:r>
            <a:r>
              <a:rPr lang="ru-RU" sz="3200" b="1" dirty="0" smtClean="0">
                <a:solidFill>
                  <a:schemeClr val="tx1"/>
                </a:solidFill>
              </a:rPr>
              <a:t>территория до выполняемой работы</a:t>
            </a:r>
            <a:endParaRPr lang="ru-RU" sz="3200" dirty="0"/>
          </a:p>
        </p:txBody>
      </p:sp>
      <p:pic>
        <p:nvPicPr>
          <p:cNvPr id="5122" name="Picture 2" descr="C:\Users\11111\Desktop\DSC05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038600" cy="3429024"/>
          </a:xfrm>
          <a:prstGeom prst="rect">
            <a:avLst/>
          </a:prstGeom>
          <a:noFill/>
        </p:spPr>
      </p:pic>
      <p:pic>
        <p:nvPicPr>
          <p:cNvPr id="5123" name="Picture 3" descr="C:\Users\11111\Desktop\DSC05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43182"/>
            <a:ext cx="413864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AF_GreenEarth</Template>
  <TotalTime>0</TotalTime>
  <Words>298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AF_GreenEarth</vt:lpstr>
      <vt:lpstr>Чистая территория ветеранам</vt:lpstr>
      <vt:lpstr>Цель акции:</vt:lpstr>
      <vt:lpstr>Участники акции – воспитанники 9 класса МКОУ Купинской школы-интерната</vt:lpstr>
      <vt:lpstr>Место проведения работы по уборке территории: город Купино, улица Маяковского, дом № 1</vt:lpstr>
      <vt:lpstr>Слайд 5</vt:lpstr>
      <vt:lpstr>По улице Маяковского дом № 1 живут ветераны педагогического труда Соловьева Лидия Семёновна; Клопатенко Антонина Иосиповна </vt:lpstr>
      <vt:lpstr>Соловьёва Л.С. проработала в школе-интернате, учителем физики и математики, почти 50 лет</vt:lpstr>
      <vt:lpstr>Клопатенко А.И. посвятила воспитанию детей более 40 лет, в школе-интенате.</vt:lpstr>
      <vt:lpstr>Вот так выглядела территория до выполняемой работы</vt:lpstr>
      <vt:lpstr>Наш долг – помочь ветеранам,  оказать им помощь и поддержку в благодарность, за то, что все мы учимся на примерах наших педагогов..</vt:lpstr>
      <vt:lpstr>Напутственными словами и своим примером ветераны поддерживали ребят.</vt:lpstr>
      <vt:lpstr>Взаимопомощь Витали Котева и Баладуриной Ульяны.                              Личный      пример         в                     воспитателя.</vt:lpstr>
      <vt:lpstr>Слайд 13</vt:lpstr>
      <vt:lpstr>Глядя на нашу работу к на присоединились выпускники школы-интерната</vt:lpstr>
      <vt:lpstr>Любая помощь, оказанная ветеранам, любой знак внимания со стороны представителей молодого поколения очень важны для них. </vt:lpstr>
      <vt:lpstr>Выполненная работа подошла к концу. Добровольческий отряд готов к сдачи объекта.</vt:lpstr>
      <vt:lpstr>Слайд 17</vt:lpstr>
      <vt:lpstr>Мы научились делать: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2012-05-14T18:31:19Z</dcterms:created>
  <dcterms:modified xsi:type="dcterms:W3CDTF">2014-10-21T04:54:50Z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