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252EFB7-0811-4707-9291-88416C4CB030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DDA9F9D-30A5-4493-BD12-5EAF5FC0CA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44824"/>
            <a:ext cx="7543800" cy="3384376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7 ошибок </a:t>
            </a:r>
            <a:br>
              <a:rPr lang="ru-RU" sz="9600" dirty="0" smtClean="0">
                <a:solidFill>
                  <a:srgbClr val="002060"/>
                </a:solidFill>
              </a:rPr>
            </a:br>
            <a:r>
              <a:rPr lang="ru-RU" sz="9600" dirty="0">
                <a:solidFill>
                  <a:srgbClr val="002060"/>
                </a:solidFill>
              </a:rPr>
              <a:t/>
            </a:r>
            <a:br>
              <a:rPr lang="ru-RU" sz="9600" dirty="0">
                <a:solidFill>
                  <a:srgbClr val="002060"/>
                </a:solidFill>
              </a:rPr>
            </a:br>
            <a:r>
              <a:rPr lang="ru-RU" sz="9600" dirty="0" smtClean="0">
                <a:solidFill>
                  <a:srgbClr val="002060"/>
                </a:solidFill>
              </a:rPr>
              <a:t>воспитания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i="1" dirty="0"/>
              <a:t>Собственный опыт – ошибки совершенные родителями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32220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34ca92b46647993faf8a4704281b5ca5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86464" cy="4471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/>
              <a:t>Интеллектуальный и одаренный – значит взрослый!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765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34b640d00207028480e38d1f765ae40b&amp;n=33&amp;h=215&amp;w=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0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/>
              <a:t>Правильная модель жизни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752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27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8712968" cy="4615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600" b="1" i="1" dirty="0" smtClean="0"/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«</a:t>
            </a:r>
            <a:r>
              <a:rPr lang="ru-RU" sz="6600" b="1" i="1" dirty="0">
                <a:solidFill>
                  <a:srgbClr val="002060"/>
                </a:solidFill>
              </a:rPr>
              <a:t>Не воспитывай детей, они всё равно будут похожи на </a:t>
            </a:r>
            <a:r>
              <a:rPr lang="ru-RU" sz="6600" b="1" i="1" dirty="0" smtClean="0">
                <a:solidFill>
                  <a:srgbClr val="002060"/>
                </a:solidFill>
              </a:rPr>
              <a:t>тебя.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Воспитывай </a:t>
            </a:r>
            <a:r>
              <a:rPr lang="ru-RU" sz="6600" b="1" i="1" dirty="0">
                <a:solidFill>
                  <a:srgbClr val="002060"/>
                </a:solidFill>
              </a:rPr>
              <a:t>себя»</a:t>
            </a:r>
          </a:p>
        </p:txBody>
      </p:sp>
    </p:spTree>
    <p:extLst>
      <p:ext uri="{BB962C8B-B14F-4D97-AF65-F5344CB8AC3E}">
        <p14:creationId xmlns:p14="http://schemas.microsoft.com/office/powerpoint/2010/main" val="12562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16832"/>
            <a:ext cx="7914456" cy="295232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+mn-lt"/>
              </a:rPr>
              <a:t>    </a:t>
            </a:r>
            <a:r>
              <a:rPr lang="ru-RU" sz="9600" dirty="0" smtClean="0">
                <a:solidFill>
                  <a:srgbClr val="002060"/>
                </a:solidFill>
                <a:latin typeface="+mn-lt"/>
              </a:rPr>
              <a:t>Спасибо        за внимание!</a:t>
            </a:r>
            <a:endParaRPr lang="ru-RU" sz="9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95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5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/>
              <a:t>Родители </a:t>
            </a:r>
            <a:endParaRPr lang="ru-RU" sz="7200" b="1" i="1" dirty="0" smtClean="0"/>
          </a:p>
          <a:p>
            <a:pPr algn="ctr"/>
            <a:r>
              <a:rPr lang="ru-RU" sz="7200" b="1" i="1" dirty="0" smtClean="0"/>
              <a:t>не </a:t>
            </a:r>
            <a:r>
              <a:rPr lang="ru-RU" sz="7200" b="1" i="1" dirty="0"/>
              <a:t>позволяют - испытывать риск.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313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vetclub.ru/tim/6965c4cfbcae77060ae47ff8a0734f0b/konflikt-uchitel-rebe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0891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i="1" dirty="0" smtClean="0"/>
          </a:p>
          <a:p>
            <a:pPr algn="ctr"/>
            <a:r>
              <a:rPr lang="ru-RU" sz="6600" b="1" i="1" dirty="0" smtClean="0"/>
              <a:t>Родители </a:t>
            </a:r>
            <a:r>
              <a:rPr lang="ru-RU" sz="6600" b="1" i="1" dirty="0"/>
              <a:t>бросаются на помощь слишком быстро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31507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miinform.ru/content/news/images/13292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b="1" i="1" dirty="0" smtClean="0"/>
          </a:p>
          <a:p>
            <a:pPr marL="0" indent="0" algn="ctr">
              <a:buNone/>
            </a:pPr>
            <a:r>
              <a:rPr lang="ru-RU" sz="7200" b="1" i="1" dirty="0" smtClean="0"/>
              <a:t>Родители </a:t>
            </a:r>
            <a:r>
              <a:rPr lang="ru-RU" sz="7200" b="1" i="1" dirty="0"/>
              <a:t>восторгаются всем!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33668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77272"/>
            <a:ext cx="6716216" cy="2949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smtClean="0"/>
              <a:t>От избалованности </a:t>
            </a:r>
            <a:r>
              <a:rPr lang="ru-RU" sz="6000" b="1" i="1" dirty="0"/>
              <a:t>и незаслуженного </a:t>
            </a:r>
            <a:r>
              <a:rPr lang="ru-RU" sz="6000" b="1" i="1" dirty="0" smtClean="0"/>
              <a:t>вознаграждения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63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</TotalTime>
  <Words>61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7 ошибок  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    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ошибок   воспитания</dc:title>
  <dc:creator>admin</dc:creator>
  <cp:lastModifiedBy>admin</cp:lastModifiedBy>
  <cp:revision>7</cp:revision>
  <dcterms:created xsi:type="dcterms:W3CDTF">2016-10-22T06:19:09Z</dcterms:created>
  <dcterms:modified xsi:type="dcterms:W3CDTF">2016-11-13T12:44:30Z</dcterms:modified>
</cp:coreProperties>
</file>