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  <p:sldId id="265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85184"/>
            <a:ext cx="4843061" cy="92148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января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16835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/>
                <a:ea typeface="Calibri"/>
              </a:rPr>
              <a:t>День рождения инженерных </a:t>
            </a:r>
            <a:r>
              <a:rPr lang="ru-RU" sz="7200" dirty="0">
                <a:solidFill>
                  <a:srgbClr val="002060"/>
                </a:solidFill>
                <a:latin typeface="Times New Roman"/>
                <a:ea typeface="Calibri"/>
              </a:rPr>
              <a:t>войск 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9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8372">
        <p:cut/>
      </p:transition>
    </mc:Choice>
    <mc:Fallback>
      <p:transition advTm="837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45224"/>
            <a:ext cx="7262193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Тюменское высшее военно-инженерное командное училище имени маршала инженерных войск А.И.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Прошлякова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7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022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5085184"/>
            <a:ext cx="6614120" cy="4299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институт инженерных войск Военный Учебно-Научный центр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8640"/>
            <a:ext cx="799288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70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560840" cy="460644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«Военная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войск радиационной, химической и биологической защиты и инженерных войск имени Маршала Советского Союза С.К.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Тимошенко»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«Военный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авиационный инженерный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университет»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Нижегородский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военный институт инженерных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войск»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63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352928" cy="56166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6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293096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0567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15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372168"/>
            <a:ext cx="7550224" cy="1937152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6000" dirty="0">
                <a:solidFill>
                  <a:srgbClr val="002060"/>
                </a:solidFill>
                <a:effectLst/>
                <a:latin typeface="inherit"/>
              </a:rPr>
              <a:t>315 лет со дня образования</a:t>
            </a:r>
            <a:endParaRPr lang="ru-RU" sz="6000" dirty="0">
              <a:solidFill>
                <a:srgbClr val="002060"/>
              </a:solidFill>
              <a:effectLst/>
              <a:latin typeface="Open San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35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5515168"/>
            <a:ext cx="6512511" cy="7941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692696"/>
            <a:ext cx="7992888" cy="46805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dirty="0">
                <a:solidFill>
                  <a:srgbClr val="000000"/>
                </a:solidFill>
                <a:latin typeface="Arial"/>
              </a:rPr>
              <a:t>Инженерные войска — это специальные войска Вооруженных Сил РФ, предназначенные для выполнения </a:t>
            </a:r>
            <a:r>
              <a:rPr lang="ru-RU" sz="4000" dirty="0" smtClean="0">
                <a:solidFill>
                  <a:srgbClr val="000000"/>
                </a:solidFill>
                <a:latin typeface="Arial"/>
              </a:rPr>
              <a:t>наиболее сложных задач инженерного </a:t>
            </a:r>
            <a:r>
              <a:rPr lang="ru-RU" sz="4000" dirty="0">
                <a:solidFill>
                  <a:srgbClr val="000000"/>
                </a:solidFill>
                <a:latin typeface="Arial"/>
              </a:rPr>
              <a:t>обеспечения общевойсковых </a:t>
            </a:r>
            <a:r>
              <a:rPr lang="ru-RU" sz="4000" dirty="0" smtClean="0">
                <a:solidFill>
                  <a:srgbClr val="000000"/>
                </a:solidFill>
                <a:latin typeface="Arial"/>
              </a:rPr>
              <a:t>операций.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15468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183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3124" r="2701" b="3126"/>
          <a:stretch/>
        </p:blipFill>
        <p:spPr bwMode="auto">
          <a:xfrm>
            <a:off x="387927" y="207818"/>
            <a:ext cx="8617528" cy="62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26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547664" y="4869160"/>
            <a:ext cx="6686128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химзащиты получили новую технику для очистки питьевой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06489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72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73216"/>
            <a:ext cx="7046169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721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692696"/>
            <a:ext cx="7175351" cy="423276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учебные заведения инженерных войск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69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86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День рождения инженерных войск </vt:lpstr>
      <vt:lpstr>Презентация PowerPoint</vt:lpstr>
      <vt:lpstr>315 лет со дня образования</vt:lpstr>
      <vt:lpstr> </vt:lpstr>
      <vt:lpstr>Презентация PowerPoint</vt:lpstr>
      <vt:lpstr>Презентация PowerPoint</vt:lpstr>
      <vt:lpstr>Войска химзащиты получили новую технику для очистки питьевой воды</vt:lpstr>
      <vt:lpstr>Презентация PowerPoint</vt:lpstr>
      <vt:lpstr> Высшие учебные заведения инженерных войск</vt:lpstr>
      <vt:lpstr>Тюменское высшее военно-инженерное командное училище имени маршала инженерных войск А.И. Прошлякова </vt:lpstr>
      <vt:lpstr>Военный институт инженерных войск Военный Учебно-Научный центр</vt:lpstr>
      <vt:lpstr>«Военная академия войск радиационной, химической и биологической защиты и инженерных войск имени Маршала Советского Союза С.К. Тимошенко»   «Военный авиационный инженерный университет»  «Нижегородский военный институт инженерных войск»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рождения инженерных войск </dc:title>
  <dc:creator>admin</dc:creator>
  <cp:lastModifiedBy>admin</cp:lastModifiedBy>
  <cp:revision>7</cp:revision>
  <dcterms:created xsi:type="dcterms:W3CDTF">2017-01-18T11:45:14Z</dcterms:created>
  <dcterms:modified xsi:type="dcterms:W3CDTF">2017-01-18T14:15:56Z</dcterms:modified>
</cp:coreProperties>
</file>