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CDCA-B5ED-4535-9820-D1568A133D9C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2B0F-4F1C-4809-B05B-326F040FD2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CDCA-B5ED-4535-9820-D1568A133D9C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2B0F-4F1C-4809-B05B-326F040FD2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CDCA-B5ED-4535-9820-D1568A133D9C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2B0F-4F1C-4809-B05B-326F040FD2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CDCA-B5ED-4535-9820-D1568A133D9C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2B0F-4F1C-4809-B05B-326F040FD2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CDCA-B5ED-4535-9820-D1568A133D9C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2B0F-4F1C-4809-B05B-326F040FD2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CDCA-B5ED-4535-9820-D1568A133D9C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2B0F-4F1C-4809-B05B-326F040FD24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CDCA-B5ED-4535-9820-D1568A133D9C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2B0F-4F1C-4809-B05B-326F040FD2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CDCA-B5ED-4535-9820-D1568A133D9C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2B0F-4F1C-4809-B05B-326F040FD2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CDCA-B5ED-4535-9820-D1568A133D9C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2B0F-4F1C-4809-B05B-326F040FD2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CDCA-B5ED-4535-9820-D1568A133D9C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6E2B0F-4F1C-4809-B05B-326F040FD2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CDCA-B5ED-4535-9820-D1568A133D9C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2B0F-4F1C-4809-B05B-326F040FD2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354CDCA-B5ED-4535-9820-D1568A133D9C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B6E2B0F-4F1C-4809-B05B-326F040FD2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5" Type="http://schemas.openxmlformats.org/officeDocument/2006/relationships/image" Target="../media/image31.png"/><Relationship Id="rId4" Type="http://schemas.microsoft.com/office/2007/relationships/hdphoto" Target="../media/hdphoto14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hdphoto" Target="../media/hdphoto8.wdp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9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235645" y="971474"/>
            <a:ext cx="5650992" cy="137497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Здоровье – богатство на все времена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68760"/>
            <a:ext cx="5256584" cy="50246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08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rot="19140000">
            <a:off x="44942" y="1354540"/>
            <a:ext cx="4450984" cy="907176"/>
          </a:xfrm>
        </p:spPr>
        <p:txBody>
          <a:bodyPr/>
          <a:lstStyle/>
          <a:p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Свет мой, зеркальце, скажи…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ttp://soblazny.kz/wp-content/uploads/2013/08/file1497511_24-274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78406"/>
            <a:ext cx="5688632" cy="6018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84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encrypted-tbn3.gstatic.com/images?q=tbn:ANd9GcTAnHoYKS3_odurwpJQjKFMaUn4IVlc-rWfiATO5MKO_fq7w15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193" y="260648"/>
            <a:ext cx="3261869" cy="3456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cigatron.pro/wp-content/uploads/2014/08/sigar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174" y="476672"/>
            <a:ext cx="3672408" cy="3438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17032"/>
            <a:ext cx="454478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16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9140000">
            <a:off x="878946" y="1639826"/>
            <a:ext cx="5486400" cy="1500769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Вредные привычки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rot="19140000">
            <a:off x="1328837" y="2676290"/>
            <a:ext cx="4585214" cy="740664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12290" name="Picture 2" descr="http://house.jofo.ru/data/userfiles/106/images/274676-vred_kureniya-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462707" cy="20949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900igr.net/datas/obg/Vrednye-i-poleznye-privychki/0002-002-TSarstvo-vrednykh-privyche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3120290"/>
            <a:ext cx="4608512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34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encrypted-tbn1.gstatic.com/images?q=tbn:ANd9GcRpBv3psi26C7vWKzmcgswbn0zMSmGmwOnX6TL_-iYNeNdPGdVSq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79695"/>
            <a:ext cx="3458271" cy="274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bydzdorov.ru/images/ku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423" y="3645024"/>
            <a:ext cx="3627418" cy="255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892" y="404664"/>
            <a:ext cx="4320480" cy="297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 descr="http://cs308717.vk.me/v308717783/4f3f/2h-QznOofX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43" y="116632"/>
            <a:ext cx="2389599" cy="305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62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здоровом теле – здоровый дух</a:t>
            </a:r>
            <a:b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мы. Общество. Здоровье.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338" name="Picture 2" descr="http://482ua.com/images/stories/Life/deti/1%D0%94%D0%B8%D0%B2%D0%B8%D0%B0%D0%BD%D1%82%D0%BD%D0%BE%D1%81%D1%82%D1%8C_%D0%92%D0%BE%D1%81%D0%BF%D0%B8%D1%82%D0%B0%D0%BD%D0%B8%D0%B5%D0%B4%D0%B5%D1%82%D0%B5%D0%B9_482ua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5748578" cy="518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19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rot="19140000">
            <a:off x="280878" y="1166676"/>
            <a:ext cx="3987165" cy="1056003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Психосоматические болезни</a:t>
            </a:r>
            <a:endParaRPr lang="ru-RU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rot="19140000">
            <a:off x="1666818" y="1663931"/>
            <a:ext cx="5509204" cy="3954775"/>
          </a:xfrm>
        </p:spPr>
        <p:txBody>
          <a:bodyPr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5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-Бронхиальная </a:t>
            </a:r>
            <a:r>
              <a:rPr lang="ru-RU" sz="57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астма</a:t>
            </a:r>
          </a:p>
          <a:p>
            <a:r>
              <a:rPr lang="ru-RU" sz="57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7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язва желудка</a:t>
            </a:r>
          </a:p>
          <a:p>
            <a:r>
              <a:rPr lang="ru-RU" sz="57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7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гипертония</a:t>
            </a:r>
          </a:p>
          <a:p>
            <a:r>
              <a:rPr lang="ru-RU" sz="57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7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сахарный диабет</a:t>
            </a:r>
          </a:p>
          <a:p>
            <a:r>
              <a:rPr lang="ru-RU" sz="57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7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болезни сердца</a:t>
            </a:r>
          </a:p>
          <a:p>
            <a:r>
              <a:rPr lang="ru-RU" sz="57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туберкулез</a:t>
            </a:r>
          </a:p>
          <a:p>
            <a:r>
              <a:rPr lang="ru-RU" sz="57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985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7432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26" y="3264595"/>
            <a:ext cx="5102509" cy="34047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52673"/>
            <a:ext cx="3902174" cy="2857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8403"/>
            <a:ext cx="4075292" cy="2711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1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73121"/>
            <a:ext cx="7520940" cy="357984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985" y="391589"/>
            <a:ext cx="25717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980" y="557987"/>
            <a:ext cx="2286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88" y="764704"/>
            <a:ext cx="3079402" cy="336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070" y="2224869"/>
            <a:ext cx="2931644" cy="170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08164"/>
            <a:ext cx="3265621" cy="217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878" y="2310587"/>
            <a:ext cx="1896250" cy="263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4127136"/>
            <a:ext cx="3495656" cy="232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rot="8581812" flipV="1">
            <a:off x="755598" y="350961"/>
            <a:ext cx="3762279" cy="1497689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Если хочешь быть здоров -закаляйся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vekzhivu.com/sites/default/files/u130/2012/03/2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7700"/>
            <a:ext cx="5006692" cy="38793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2.gstatic.com/images?q=tbn:ANd9GcQP_oqTsWg_efhwoZod_IKVS7kHysbNKTB1DeFfMek_FmbAOj6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5274119" cy="37444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0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mamcompany.ru/upload/medialibrary/da7/jooqddtrrin%20pcc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80728"/>
            <a:ext cx="7058722" cy="514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2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900igr.net/datas/fizkultura/Zakalivanie/0006-006-Zakalivanie-vozdukhom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7056784" cy="5292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5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Закаливание солнцем</a:t>
            </a:r>
            <a:endParaRPr lang="ru-RU" sz="36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um-krasa.ru/wp-content/uploads/2014/02/zakalivanie-solntsem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olicadetstva.com/images/text/415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37264"/>
            <a:ext cx="4104456" cy="51479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6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9140000">
            <a:off x="148950" y="1367093"/>
            <a:ext cx="3914487" cy="954417"/>
          </a:xfrm>
        </p:spPr>
        <p:txBody>
          <a:bodyPr/>
          <a:lstStyle/>
          <a:p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здоровом теле – здоровый дух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gov.cap.ru/home/76/2012/molodeg%20za%20zog/2012_03_26%20zdor%20pitani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55626"/>
            <a:ext cx="6625397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57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wiki.obr55.ru/images/8/8c/%D0%9F%D0%B8%D1%80%D0%B0%D0%BC%D0%B8%D0%B4%D0%B0_%D0%BF%D0%B8%D1%82%D0%B0%D0%BD%D0%B8%D1%8F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20270"/>
            <a:ext cx="4888700" cy="35283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270"/>
            <a:ext cx="3844102" cy="21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57" y="4077072"/>
            <a:ext cx="378730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664" y="3356992"/>
            <a:ext cx="377259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10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9140000">
            <a:off x="353924" y="539718"/>
            <a:ext cx="2898771" cy="1523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Движение  и труд здоровье берегут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 rot="19140000">
            <a:off x="12212" y="1318694"/>
            <a:ext cx="3566884" cy="9590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http://allatv777.ru/wp-content/uploads/2012/03/zozh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162" y="260649"/>
            <a:ext cx="4041265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68960"/>
            <a:ext cx="3600400" cy="36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97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7008778" cy="52565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1589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65</Words>
  <Application>Microsoft Office PowerPoint</Application>
  <PresentationFormat>Экран (4:3)</PresentationFormat>
  <Paragraphs>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Углы</vt:lpstr>
      <vt:lpstr>Здоровье – богатство на все времена</vt:lpstr>
      <vt:lpstr>Если хочешь быть здоров -закаляйся</vt:lpstr>
      <vt:lpstr>Презентация PowerPoint</vt:lpstr>
      <vt:lpstr>Презентация PowerPoint</vt:lpstr>
      <vt:lpstr>Закаливание солнцем</vt:lpstr>
      <vt:lpstr>В здоровом теле – здоровый дух</vt:lpstr>
      <vt:lpstr>Презентация PowerPoint</vt:lpstr>
      <vt:lpstr>Движение  и труд здоровье берегут</vt:lpstr>
      <vt:lpstr>Презентация PowerPoint</vt:lpstr>
      <vt:lpstr>Свет мой, зеркальце, скажи…</vt:lpstr>
      <vt:lpstr>Презентация PowerPoint</vt:lpstr>
      <vt:lpstr>Вредные привычки</vt:lpstr>
      <vt:lpstr>Презентация PowerPoint</vt:lpstr>
      <vt:lpstr>В здоровом теле – здоровый дух мы. Общество. Здоровье.</vt:lpstr>
      <vt:lpstr>Психосоматические болезни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– богатство на все времена</dc:title>
  <dc:creator>админ</dc:creator>
  <cp:lastModifiedBy>админ</cp:lastModifiedBy>
  <cp:revision>28</cp:revision>
  <dcterms:created xsi:type="dcterms:W3CDTF">2014-12-18T13:50:52Z</dcterms:created>
  <dcterms:modified xsi:type="dcterms:W3CDTF">2014-12-20T15:04:47Z</dcterms:modified>
</cp:coreProperties>
</file>