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4" autoAdjust="0"/>
    <p:restoredTop sz="94660"/>
  </p:normalViewPr>
  <p:slideViewPr>
    <p:cSldViewPr>
      <p:cViewPr varScale="1">
        <p:scale>
          <a:sx n="87" d="100"/>
          <a:sy n="87" d="100"/>
        </p:scale>
        <p:origin x="-10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E227BB-6933-4F78-B6B7-E2493AF5ADF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0158AF-1E62-4BBE-A3BE-540C84F679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hyperlink" Target="http://go.mail.ru/redir?q=%D0%BF%D0%B0%D0%BC%D1%8F%D1%82%D0%BD%D0%B8%D0%BA%20%D1%87%D0%B5%D1%80%D1%87%D0%B8%D0%BB%D1%8E%20%D1%80%D1%83%D0%B7%D1%8C%D0%B2%D0%B5%D0%BB%D1%8C%D1%82%20%D0%B2%20%D1%8F%D0%BB%D1%82%D0%B5&amp;via_page=1&amp;type=sr&amp;redir=eJzLKCkpKLbS1y8q1SvPzM4sSE3JTNTLL0rXB_H0VV0MVC3dQKSTAZh0VnUxVLVwA5NGYBEXMGkBJh3jQZSjIZI0RJsTkiIXsKyxDkStAYQHljEHkxB9pjB9QFlnmHkglfEQoyC6zWFqgTIQk8yRbHJCMsM1XgOsww1JDOpCTYYL-y9suLDnYv_Fpgt7L-y4sEvhYvuFrRcbgOSOC7sv9ikAmc0Xtl_subDpwlagQM_FJoULmxQu9gPZTRe2MhiaWBpaGhhbmJsx7Lk0USzgxSSN0zWM0cV8Tw4AAB3Pbs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35068" cy="30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97" y="188640"/>
            <a:ext cx="4395249" cy="30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5350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99" y="3356992"/>
            <a:ext cx="437684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9757"/>
            <a:ext cx="8957542" cy="624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3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692696"/>
            <a:ext cx="5637010" cy="194421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Мы вместе! Крым –это Россия!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esktop\Russia-Rus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156051" cy="30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548680"/>
            <a:ext cx="5637010" cy="88211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Красавица –Ялта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(Памятник Сталину, Рузвельту и Черчиллю)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памятн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7" y="139213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hq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818" y="1788992"/>
            <a:ext cx="1733939" cy="130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350464234_yal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17" y="188640"/>
            <a:ext cx="1950666" cy="12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Yalta1-300x1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41" y="5445224"/>
            <a:ext cx="1599998" cy="10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56d40f3761dde56d40f37389f62604807-file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8650"/>
            <a:ext cx="1564168" cy="10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1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83612"/>
            <a:ext cx="1910412" cy="127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yalt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76" y="5280609"/>
            <a:ext cx="1849736" cy="121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115178555_Sobor_Aleksandra_Nevskogo8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21" y="3212976"/>
            <a:ext cx="1507257" cy="16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35696" y="332656"/>
            <a:ext cx="5637010" cy="882119"/>
          </a:xfrm>
        </p:spPr>
        <p:txBody>
          <a:bodyPr>
            <a:normAutofit fontScale="92500" lnSpcReduction="10000"/>
          </a:bodyPr>
          <a:lstStyle/>
          <a:p>
            <a:r>
              <a:rPr lang="ru-RU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 –герой Севастополь</a:t>
            </a:r>
          </a:p>
          <a:p>
            <a:pPr algn="ctr"/>
            <a:r>
              <a:rPr lang="ru-RU" sz="18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(Памятник затопленным кораблям)</a:t>
            </a:r>
            <a:endParaRPr lang="ru-RU" sz="1800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Gorodgeroy-Sevastopol-pamyatnik-Zatonuvshim-korably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309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1905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43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18329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1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21" y="3356992"/>
            <a:ext cx="228600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big_66648877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3" y="3883360"/>
            <a:ext cx="2016224" cy="18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332656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Ласточкино гнездо</a:t>
            </a:r>
            <a:endParaRPr lang="ru-RU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1443793101_resize-of-castle-swallows-nest_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3297"/>
            <a:ext cx="4861957" cy="27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lastochka-gnez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66" y="3356992"/>
            <a:ext cx="4470171" cy="29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img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6677"/>
            <a:ext cx="1968624" cy="24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belyj-korabl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2072"/>
            <a:ext cx="3448184" cy="1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1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19672" y="260648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Ханский дворец в Бахчисарае</a:t>
            </a:r>
            <a:endParaRPr lang="ru-RU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\Desktop\0_131f59_4359f296_X5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2750636" cy="206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big_6605820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2785643" cy="20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HanSaray_map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4665074" y="1321786"/>
            <a:ext cx="3591046" cy="265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12_11_Bah4isarai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438768" y="1340364"/>
            <a:ext cx="3890268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26" y="116632"/>
            <a:ext cx="204202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77455"/>
            <a:ext cx="3287713" cy="248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855"/>
            <a:ext cx="5568280" cy="417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ериал -  Екатерина Великая 2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362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ыступление Путина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654" y="1552146"/>
            <a:ext cx="6016669" cy="3384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548680"/>
            <a:ext cx="6768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«Мы вместе! Крым –это </a:t>
            </a:r>
            <a:r>
              <a:rPr lang="ru-RU" sz="2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Россия!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12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IMG_4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31088" cy="4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ca9eee2cecf74192aea60558c62388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88640"/>
            <a:ext cx="29527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1677" y="404664"/>
            <a:ext cx="44484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«Мы вместе! Крым –это Россия!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95</TotalTime>
  <Words>53</Words>
  <Application>Microsoft Office PowerPoint</Application>
  <PresentationFormat>Экран (4:3)</PresentationFormat>
  <Paragraphs>9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Админ</cp:lastModifiedBy>
  <cp:revision>14</cp:revision>
  <dcterms:created xsi:type="dcterms:W3CDTF">2017-04-10T09:34:30Z</dcterms:created>
  <dcterms:modified xsi:type="dcterms:W3CDTF">2019-02-11T11:31:34Z</dcterms:modified>
</cp:coreProperties>
</file>