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78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0C8620-851A-4A53-8985-CC99C2086EBC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E07048C-2CCF-41E8-9EA4-0B55EE184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93610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Подвиг Сталинграда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1700808"/>
            <a:ext cx="7942002" cy="4536504"/>
          </a:xfrm>
          <a:prstGeom prst="parallelogram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734716" cy="378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5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Михаил Александрович Шолохов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11560" y="1772816"/>
            <a:ext cx="7344816" cy="424847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5925">
            <a:off x="5548871" y="2509699"/>
            <a:ext cx="2376264" cy="361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428">
            <a:off x="3270578" y="1526958"/>
            <a:ext cx="2416350" cy="319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9976">
            <a:off x="453844" y="1647639"/>
            <a:ext cx="2954994" cy="414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2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О</a:t>
            </a:r>
            <a:r>
              <a:rPr lang="ru-RU" dirty="0" smtClean="0">
                <a:solidFill>
                  <a:srgbClr val="FFFF00"/>
                </a:solidFill>
              </a:rPr>
              <a:t>жесточенная бомбардировка </a:t>
            </a:r>
            <a:r>
              <a:rPr lang="ru-RU" dirty="0">
                <a:solidFill>
                  <a:srgbClr val="FFFF00"/>
                </a:solidFill>
              </a:rPr>
              <a:t>города.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Круглая лента лицом вниз 3"/>
          <p:cNvSpPr/>
          <p:nvPr/>
        </p:nvSpPr>
        <p:spPr>
          <a:xfrm>
            <a:off x="323528" y="1600766"/>
            <a:ext cx="8424936" cy="4499923"/>
          </a:xfrm>
          <a:prstGeom prst="ellipseRibb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488">
            <a:off x="2991037" y="1237088"/>
            <a:ext cx="3708421" cy="262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424">
            <a:off x="983173" y="3849949"/>
            <a:ext cx="3902539" cy="2679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935">
            <a:off x="4640805" y="3703643"/>
            <a:ext cx="3728287" cy="2553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7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23 августа.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668880" y="1700808"/>
            <a:ext cx="7200800" cy="4320480"/>
          </a:xfrm>
          <a:prstGeom prst="snip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0509"/>
            <a:ext cx="3105894" cy="2452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06" y="3154524"/>
            <a:ext cx="4292647" cy="2857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66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Этот вопль, вещающий беду и смерть, навис над городом. Это был голос всего города.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с двумя вырезанными соседними углами 4"/>
          <p:cNvSpPr/>
          <p:nvPr/>
        </p:nvSpPr>
        <p:spPr>
          <a:xfrm>
            <a:off x="683568" y="1772816"/>
            <a:ext cx="7128792" cy="4248472"/>
          </a:xfrm>
          <a:prstGeom prst="snip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202227"/>
            <a:ext cx="4221342" cy="318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60" y="2059063"/>
            <a:ext cx="3642931" cy="2386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05" y="1556790"/>
            <a:ext cx="3980892" cy="1645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9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«Сила </a:t>
            </a:r>
            <a:r>
              <a:rPr lang="ru-RU" dirty="0">
                <a:solidFill>
                  <a:srgbClr val="FFFF00"/>
                </a:solidFill>
              </a:rPr>
              <a:t>бедствия была </a:t>
            </a:r>
            <a:r>
              <a:rPr lang="ru-RU" dirty="0" smtClean="0">
                <a:solidFill>
                  <a:srgbClr val="FFFF00"/>
                </a:solidFill>
              </a:rPr>
              <a:t>огромна…»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рапеция 3"/>
          <p:cNvSpPr/>
          <p:nvPr/>
        </p:nvSpPr>
        <p:spPr>
          <a:xfrm>
            <a:off x="683568" y="1665691"/>
            <a:ext cx="7848872" cy="4464496"/>
          </a:xfrm>
          <a:prstGeom prst="trapezoi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52" y="1665691"/>
            <a:ext cx="3234856" cy="2426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60198"/>
            <a:ext cx="4539992" cy="3026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6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</a:rPr>
              <a:t>Мы сделаем всё, чтобы отстоять город.                                                    Всё на строительство баррикад!</a:t>
            </a:r>
            <a:br>
              <a:rPr lang="ru-RU" sz="3200" dirty="0">
                <a:solidFill>
                  <a:srgbClr val="FFFF00"/>
                </a:solidFill>
              </a:rPr>
            </a:br>
            <a:r>
              <a:rPr lang="ru-RU" sz="3200" dirty="0">
                <a:solidFill>
                  <a:srgbClr val="FFFF00"/>
                </a:solidFill>
              </a:rPr>
              <a:t>26 августа 1942 года”.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51520" y="1700808"/>
            <a:ext cx="8784976" cy="4464496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4022732" cy="237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31" y="4039651"/>
            <a:ext cx="3216543" cy="2412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74" y="4024059"/>
            <a:ext cx="3528392" cy="2349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11" y="1950257"/>
            <a:ext cx="3166005" cy="2073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4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“За Волгой земли для нас нет”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ьная выноска 3"/>
          <p:cNvSpPr/>
          <p:nvPr/>
        </p:nvSpPr>
        <p:spPr>
          <a:xfrm>
            <a:off x="323528" y="1268760"/>
            <a:ext cx="8280920" cy="4536504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90" y="1597693"/>
            <a:ext cx="2375309" cy="1626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402" y="2418977"/>
            <a:ext cx="265747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38" y="3267216"/>
            <a:ext cx="2464596" cy="1848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35" y="1356920"/>
            <a:ext cx="2801767" cy="1910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9" y="3429000"/>
            <a:ext cx="2820287" cy="1940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402" y="4077072"/>
            <a:ext cx="2887136" cy="1858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8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</a:rPr>
              <a:t>Из документа повести Константина Симонова “Дни и ночи”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539552" y="1217086"/>
            <a:ext cx="8064896" cy="4392488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6782"/>
            <a:ext cx="3159366" cy="446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024336" cy="4014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6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</a:rPr>
              <a:t>Подвиг связиста Матвея Путилова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58586" y="1481735"/>
            <a:ext cx="7469798" cy="4608512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50048"/>
            <a:ext cx="2848993" cy="3849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7" y="2900904"/>
            <a:ext cx="4214611" cy="2809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12645"/>
            <a:ext cx="2233075" cy="1674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87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</a:rPr>
              <a:t>Была не паника и не смятение ответом на удары врага, а выдержка и стойкость славных защитников Сталинграда – героизм и отвага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войная волна 3"/>
          <p:cNvSpPr/>
          <p:nvPr/>
        </p:nvSpPr>
        <p:spPr>
          <a:xfrm>
            <a:off x="539552" y="1700808"/>
            <a:ext cx="7416824" cy="4248472"/>
          </a:xfrm>
          <a:prstGeom prst="doubleWav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55009"/>
            <a:ext cx="4606109" cy="2940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9" y="3874070"/>
            <a:ext cx="3268825" cy="2291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71542"/>
            <a:ext cx="3117111" cy="1989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16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Человечество всегда будет помнить горькую дату начало этой страшной войны</a:t>
            </a:r>
            <a:r>
              <a:rPr lang="ru-RU" sz="3200" b="1" dirty="0" smtClean="0">
                <a:solidFill>
                  <a:srgbClr val="FFFF00"/>
                </a:solidFill>
              </a:rPr>
              <a:t>. 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22 июня 1941 ода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628800"/>
            <a:ext cx="7745505" cy="4392488"/>
          </a:xfrm>
          <a:solidFill>
            <a:srgbClr val="92D050"/>
          </a:solidFill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dirty="0">
                <a:solidFill>
                  <a:srgbClr val="002060"/>
                </a:solidFill>
              </a:rPr>
              <a:t>Нет ни дома, ни хаты,</a:t>
            </a:r>
          </a:p>
          <a:p>
            <a:r>
              <a:rPr lang="ru-RU" dirty="0">
                <a:solidFill>
                  <a:srgbClr val="002060"/>
                </a:solidFill>
              </a:rPr>
              <a:t>Где, б, не глянул на нас со стены</a:t>
            </a:r>
          </a:p>
          <a:p>
            <a:r>
              <a:rPr lang="ru-RU" dirty="0">
                <a:solidFill>
                  <a:srgbClr val="002060"/>
                </a:solidFill>
              </a:rPr>
              <a:t>Молодыми глазами солдата</a:t>
            </a:r>
          </a:p>
          <a:p>
            <a:r>
              <a:rPr lang="ru-RU" dirty="0">
                <a:solidFill>
                  <a:srgbClr val="002060"/>
                </a:solidFill>
              </a:rPr>
              <a:t>Окрыляющий подвиг войны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76" y="3861048"/>
            <a:ext cx="3855323" cy="254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768252"/>
            <a:ext cx="1686661" cy="2181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737" y="924530"/>
            <a:ext cx="1780453" cy="2384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51115"/>
            <a:ext cx="1809303" cy="2533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8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“Дом </a:t>
            </a:r>
            <a:r>
              <a:rPr lang="ru-RU" dirty="0">
                <a:solidFill>
                  <a:srgbClr val="FFFF00"/>
                </a:solidFill>
              </a:rPr>
              <a:t>Павлова”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48965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Волна 3"/>
          <p:cNvSpPr/>
          <p:nvPr/>
        </p:nvSpPr>
        <p:spPr>
          <a:xfrm>
            <a:off x="5940152" y="4077072"/>
            <a:ext cx="45719" cy="4571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олна 4"/>
          <p:cNvSpPr/>
          <p:nvPr/>
        </p:nvSpPr>
        <p:spPr>
          <a:xfrm>
            <a:off x="395536" y="1295447"/>
            <a:ext cx="7776864" cy="4831930"/>
          </a:xfrm>
          <a:prstGeom prst="wav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20" y="2580978"/>
            <a:ext cx="4179035" cy="313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5" y="1705571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53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Дом музей сержанта Павлова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792088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12-конечная звезда 4"/>
          <p:cNvSpPr/>
          <p:nvPr/>
        </p:nvSpPr>
        <p:spPr>
          <a:xfrm>
            <a:off x="179512" y="1268760"/>
            <a:ext cx="8784976" cy="5184576"/>
          </a:xfrm>
          <a:prstGeom prst="star1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69741"/>
            <a:ext cx="4262599" cy="2946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8" y="1691448"/>
            <a:ext cx="3322261" cy="2529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3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Дом Павлова в современном Волгограде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539552" y="1257936"/>
            <a:ext cx="8136904" cy="5123391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77539"/>
            <a:ext cx="2984710" cy="4479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05839"/>
            <a:ext cx="3820046" cy="2524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52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Баллада Николы </a:t>
            </a:r>
            <a:r>
              <a:rPr lang="ru-RU" dirty="0" err="1">
                <a:solidFill>
                  <a:srgbClr val="FFFF00"/>
                </a:solidFill>
              </a:rPr>
              <a:t>Упенина</a:t>
            </a:r>
            <a:r>
              <a:rPr lang="ru-RU" dirty="0">
                <a:solidFill>
                  <a:srgbClr val="FFFF00"/>
                </a:solidFill>
              </a:rPr>
              <a:t> “Огонь на </a:t>
            </a:r>
            <a:r>
              <a:rPr lang="ru-RU" dirty="0" err="1" smtClean="0">
                <a:solidFill>
                  <a:srgbClr val="FFFF00"/>
                </a:solidFill>
              </a:rPr>
              <a:t>меня”Мамаев</a:t>
            </a:r>
            <a:r>
              <a:rPr lang="ru-RU" dirty="0" smtClean="0">
                <a:solidFill>
                  <a:srgbClr val="FFFF00"/>
                </a:solidFill>
              </a:rPr>
              <a:t> курган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395536" y="1779552"/>
            <a:ext cx="7776864" cy="4313744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50461"/>
            <a:ext cx="6096000" cy="397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0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7486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Площадь героев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абличка 3"/>
          <p:cNvSpPr/>
          <p:nvPr/>
        </p:nvSpPr>
        <p:spPr>
          <a:xfrm>
            <a:off x="755576" y="1772816"/>
            <a:ext cx="7056784" cy="4392488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88242"/>
            <a:ext cx="1752194" cy="262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33" y="1346837"/>
            <a:ext cx="172819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94810"/>
            <a:ext cx="2033569" cy="304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51" y="1124744"/>
            <a:ext cx="1656184" cy="248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51" y="4025124"/>
            <a:ext cx="1729009" cy="259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026" y="3718487"/>
            <a:ext cx="1718407" cy="258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2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467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Немецкие пленные в районе Сталинграда.</a:t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7584" y="1772816"/>
            <a:ext cx="6963072" cy="422676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1500174"/>
            <a:ext cx="3877546" cy="22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143380"/>
            <a:ext cx="3505179" cy="19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1" y="1928802"/>
            <a:ext cx="2900383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328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</a:rPr>
              <a:t>Пленный фельдмаршал Паулюс </a:t>
            </a:r>
            <a:r>
              <a:rPr lang="ru-RU" sz="3200" dirty="0" smtClean="0">
                <a:solidFill>
                  <a:srgbClr val="FFFF00"/>
                </a:solidFill>
              </a:rPr>
              <a:t>  с </a:t>
            </a:r>
            <a:r>
              <a:rPr lang="ru-RU" sz="3200" dirty="0">
                <a:solidFill>
                  <a:srgbClr val="FFFF00"/>
                </a:solidFill>
              </a:rPr>
              <a:t>офицерами </a:t>
            </a:r>
            <a:r>
              <a:rPr lang="ru-RU" sz="3200" dirty="0" smtClean="0">
                <a:solidFill>
                  <a:srgbClr val="FFFF00"/>
                </a:solidFill>
              </a:rPr>
              <a:t>своего </a:t>
            </a:r>
            <a:r>
              <a:rPr lang="ru-RU" sz="3200" dirty="0">
                <a:solidFill>
                  <a:srgbClr val="FFFF00"/>
                </a:solidFill>
              </a:rPr>
              <a:t>штаба под Сталинградом.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ятно 2 4"/>
          <p:cNvSpPr/>
          <p:nvPr/>
        </p:nvSpPr>
        <p:spPr>
          <a:xfrm>
            <a:off x="6228184" y="2996952"/>
            <a:ext cx="72008" cy="4571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но 1 5"/>
          <p:cNvSpPr/>
          <p:nvPr/>
        </p:nvSpPr>
        <p:spPr>
          <a:xfrm>
            <a:off x="611560" y="1444000"/>
            <a:ext cx="8280920" cy="4968552"/>
          </a:xfrm>
          <a:prstGeom prst="irregularSeal1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58" y="1357952"/>
            <a:ext cx="4104524" cy="4845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2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768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Здесь орден мужества</a:t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>Одет на грудь </a:t>
            </a:r>
            <a:r>
              <a:rPr lang="ru-RU" dirty="0" smtClean="0">
                <a:solidFill>
                  <a:srgbClr val="FFFF00"/>
                </a:solidFill>
              </a:rPr>
              <a:t>Земли…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24-конечная звезда 3"/>
          <p:cNvSpPr/>
          <p:nvPr/>
        </p:nvSpPr>
        <p:spPr>
          <a:xfrm>
            <a:off x="179512" y="1340768"/>
            <a:ext cx="8784975" cy="5256584"/>
          </a:xfrm>
          <a:prstGeom prst="star24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808313" cy="20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50" y="2384884"/>
            <a:ext cx="4752528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3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768" y="181793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Врагов хвастливых ты разбил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о Сталинград!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Победу миру ты добыл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о Сталинград!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9251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Блок-схема: ручной ввод 3"/>
          <p:cNvSpPr/>
          <p:nvPr/>
        </p:nvSpPr>
        <p:spPr>
          <a:xfrm>
            <a:off x="683568" y="1700808"/>
            <a:ext cx="7200800" cy="4320480"/>
          </a:xfrm>
          <a:prstGeom prst="flowChartManualInp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28" y="1869417"/>
            <a:ext cx="6044324" cy="4533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628" y="753293"/>
            <a:ext cx="2232248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5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22 июня. Сорок первый год. Этот день начался не тихой росной зарёй, а грохотом бомб, свистом пуль и скрежетом стали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1466943" y="1734548"/>
            <a:ext cx="6624736" cy="4608512"/>
          </a:xfrm>
          <a:prstGeom prst="snip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86" y="1986650"/>
            <a:ext cx="3457413" cy="3504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99" y="4114018"/>
            <a:ext cx="3227930" cy="2420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10" y="1462298"/>
            <a:ext cx="3897145" cy="2563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22 июня. Сорок первый год. Война.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67544" y="1700808"/>
            <a:ext cx="8352928" cy="475252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505" y="3694540"/>
            <a:ext cx="4232752" cy="2736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812085"/>
            <a:ext cx="3222398" cy="2557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35136"/>
            <a:ext cx="3745554" cy="2380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50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Это были годы лишений, горя, тяжёлого труда.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с одним скругленным углом 3"/>
          <p:cNvSpPr/>
          <p:nvPr/>
        </p:nvSpPr>
        <p:spPr>
          <a:xfrm>
            <a:off x="1043608" y="1700808"/>
            <a:ext cx="6624736" cy="4104456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4032448" cy="2533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30" y="1797724"/>
            <a:ext cx="2928013" cy="4050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89" y="4005064"/>
            <a:ext cx="3027127" cy="2270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64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6328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FF00"/>
                </a:solidFill>
              </a:rPr>
              <a:t>Сталинград (Волгоград) – это крупный промышленный и культурный центр, узел коммуникаций, связывающих юг с центром страны</a:t>
            </a:r>
            <a:r>
              <a:rPr lang="ru-RU" sz="24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72816"/>
            <a:ext cx="7632848" cy="4353347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sp>
        <p:nvSpPr>
          <p:cNvPr id="4" name="Параллелограмм 3"/>
          <p:cNvSpPr/>
          <p:nvPr/>
        </p:nvSpPr>
        <p:spPr>
          <a:xfrm>
            <a:off x="1403648" y="1875727"/>
            <a:ext cx="7416824" cy="4392488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98" y="1709622"/>
            <a:ext cx="3385950" cy="2418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58764"/>
            <a:ext cx="3594051" cy="2507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71658"/>
            <a:ext cx="3442785" cy="2582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7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Сталинград – город нашей славы, город – солдат, город – герой</a:t>
            </a:r>
            <a:r>
              <a:rPr lang="ru-RU" sz="32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Блок-схема: дисплей 3"/>
          <p:cNvSpPr/>
          <p:nvPr/>
        </p:nvSpPr>
        <p:spPr>
          <a:xfrm>
            <a:off x="755576" y="1628800"/>
            <a:ext cx="7200800" cy="4392488"/>
          </a:xfrm>
          <a:prstGeom prst="flowChartDisplay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1046"/>
            <a:ext cx="3663851" cy="24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342781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18906"/>
            <a:ext cx="3024336" cy="19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8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Маршал Советского Союза 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А.М. Василевский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1115616" y="1772816"/>
            <a:ext cx="7272808" cy="4320480"/>
          </a:xfrm>
          <a:prstGeom prst="wedge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20586"/>
            <a:ext cx="5228742" cy="342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93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752926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…</a:t>
            </a:r>
            <a:r>
              <a:rPr lang="ru-RU" sz="3600" b="1" dirty="0">
                <a:solidFill>
                  <a:srgbClr val="FFFF00"/>
                </a:solidFill>
              </a:rPr>
              <a:t>А враг стремился к своей цели. Развернулись жаркие бои на ближних подступах к городу.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51041" y="1044682"/>
            <a:ext cx="7467965" cy="5480661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02" y="2528900"/>
            <a:ext cx="3932476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63731"/>
            <a:ext cx="2736304" cy="1882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71" y="3796332"/>
            <a:ext cx="3011413" cy="193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6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</TotalTime>
  <Words>273</Words>
  <Application>Microsoft Office PowerPoint</Application>
  <PresentationFormat>Экран (4:3)</PresentationFormat>
  <Paragraphs>32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Техническая</vt:lpstr>
      <vt:lpstr>Подвиг Сталинграда</vt:lpstr>
      <vt:lpstr>Человечество всегда будет помнить горькую дату начало этой страшной войны.  22 июня 1941 ода</vt:lpstr>
      <vt:lpstr>22 июня. Сорок первый год. Этот день начался не тихой росной зарёй, а грохотом бомб, свистом пуль и скрежетом стали</vt:lpstr>
      <vt:lpstr>22 июня. Сорок первый год. Война. </vt:lpstr>
      <vt:lpstr>Это были годы лишений, горя, тяжёлого труда. </vt:lpstr>
      <vt:lpstr>Сталинград (Волгоград) – это крупный промышленный и культурный центр, узел коммуникаций, связывающих юг с центром страны.</vt:lpstr>
      <vt:lpstr>Сталинград – город нашей славы, город – солдат, город – герой.</vt:lpstr>
      <vt:lpstr>Маршал Советского Союза   А.М. Василевский </vt:lpstr>
      <vt:lpstr>…А враг стремился к своей цели. Развернулись жаркие бои на ближних подступах к городу.</vt:lpstr>
      <vt:lpstr>Михаил Александрович Шолохов</vt:lpstr>
      <vt:lpstr>Ожесточенная бомбардировка города.</vt:lpstr>
      <vt:lpstr>23 августа.</vt:lpstr>
      <vt:lpstr>Этот вопль, вещающий беду и смерть, навис над городом. Это был голос всего города.</vt:lpstr>
      <vt:lpstr>«Сила бедствия была огромна…» </vt:lpstr>
      <vt:lpstr>Мы сделаем всё, чтобы отстоять город.                                                    Всё на строительство баррикад! 26 августа 1942 года”.</vt:lpstr>
      <vt:lpstr>“За Волгой земли для нас нет” </vt:lpstr>
      <vt:lpstr>Из документа повести Константина Симонова “Дни и ночи”</vt:lpstr>
      <vt:lpstr>Подвиг связиста Матвея Путилова</vt:lpstr>
      <vt:lpstr>Была не паника и не смятение ответом на удары врага, а выдержка и стойкость славных защитников Сталинграда – героизм и отвага.</vt:lpstr>
      <vt:lpstr>“Дом Павлова”</vt:lpstr>
      <vt:lpstr>Дом музей сержанта Павлова</vt:lpstr>
      <vt:lpstr>Дом Павлова в современном Волгограде</vt:lpstr>
      <vt:lpstr>Баллада Николы Упенина “Огонь на меня”Мамаев курган</vt:lpstr>
      <vt:lpstr>Площадь героев</vt:lpstr>
      <vt:lpstr>Немецкие пленные в районе Сталинграда. </vt:lpstr>
      <vt:lpstr>Пленный фельдмаршал Паулюс   с офицерами своего штаба под Сталинградом.</vt:lpstr>
      <vt:lpstr>Здесь орден мужества Одет на грудь Земли…</vt:lpstr>
      <vt:lpstr>Врагов хвастливых ты разбил о Сталинград! Победу миру ты добыл о Сталинград!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Подвиг Сталинграда</dc:title>
  <dc:creator>админ</dc:creator>
  <cp:lastModifiedBy>админ</cp:lastModifiedBy>
  <cp:revision>46</cp:revision>
  <dcterms:created xsi:type="dcterms:W3CDTF">2015-02-04T12:03:37Z</dcterms:created>
  <dcterms:modified xsi:type="dcterms:W3CDTF">2018-12-13T13:05:30Z</dcterms:modified>
</cp:coreProperties>
</file>