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6" r:id="rId4"/>
    <p:sldId id="268" r:id="rId5"/>
    <p:sldId id="258" r:id="rId6"/>
    <p:sldId id="259" r:id="rId7"/>
    <p:sldId id="260" r:id="rId8"/>
    <p:sldId id="261" r:id="rId9"/>
    <p:sldId id="262" r:id="rId10"/>
    <p:sldId id="263" r:id="rId11"/>
    <p:sldId id="269" r:id="rId12"/>
    <p:sldId id="270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235745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Неблагополучная семья</a:t>
            </a:r>
            <a:br>
              <a:rPr lang="ru-RU" sz="4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объект социально -педагогической проблемы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571876"/>
            <a:ext cx="7498080" cy="267652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МАОУ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«СОШ №147 г.Челябинска», </a:t>
            </a:r>
          </a:p>
          <a:p>
            <a:pPr algn="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педагог</a:t>
            </a:r>
          </a:p>
          <a:p>
            <a:pPr algn="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Прокопьева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Юлия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Анатольевна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Модели деятельности помощи семье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базируется на предположении о недостаточной педагогической компетентности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Используя данную модель, социальный педагог ориентируется не столько на индивидуальные возможности родителей, сколько на универсальные с точки зрения педагогики и психологии способы воспитания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трудности являются результатом неблагоприятных жизненных обстоятельств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еобходима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внешних сил (пособия, разовые выплаты и т.п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трудностей ребенка лежат в области общения, в личностных особенностях членов семьи. Практическая помощь заключается в преодолении барьеров общения и причин его нарушений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Диагностическая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основывается на предположении дефицита у родителей специальных знаний о ребенке или своей семье. Объект диагностики — семья, дети и подростки с нарушениями общения.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семейных трудностей лежат болезни. Помощь заключается в проведении психотерапии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деятельность </a:t>
            </a:r>
            <a:r>
              <a:rPr lang="ru-RU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 педагога с семьей 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– включает помощь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в обучении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основано на использовании педагогической модели помощи семьи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направление-включает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социально-психологическую поддержку и коррекцию и основано на психологической и диагностической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моделях,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благоприятной психологической атмосферы в семье.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Посредническое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досуга, координацию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связей семьи с различными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ведомствами, информирование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семьи по вопросам социальной защиты. Данное направление основано на использовании медицинской и социальной модели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43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проблем современной семьи требует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619600"/>
          </a:xfrm>
        </p:spPr>
        <p:txBody>
          <a:bodyPr>
            <a:normAutofit fontScale="92500" lnSpcReduction="10000"/>
          </a:bodyPr>
          <a:lstStyle/>
          <a:p>
            <a:pPr marL="82296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специалистов разных областей и всего общества в целом осмысления уже имеющегося опыта по поддержке неблагополучных семей, разработки и внедрения новых программ социальной защиты и поддержки различных категорий семей с целью предотвращения детской беспризорности, бродяжничества, социального сиротства и стабилизации общества.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99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chemeClr val="accent5"/>
                </a:solidFill>
              </a:rPr>
              <a:t>П</a:t>
            </a:r>
            <a:r>
              <a:rPr lang="ru-RU" b="1" smtClean="0">
                <a:solidFill>
                  <a:schemeClr val="accent5"/>
                </a:solidFill>
              </a:rPr>
              <a:t>ословица</a:t>
            </a:r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воспитывай детей, всё равно они будут похожи на тебя.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Воспитывай себя!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Цель: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неблагополучная семья как объект социально – педагогической проблемы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 algn="just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Определить понятие «Социально педагогическая проблема»;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Типологии семей: определить понятие «благополучная семья», «неблагополучная семья» и «асоциальная семья»;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Жизненные и проблемные ситуации.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Модели деятельности помощи семье.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Направления деятельности социального педагога с семьёй.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440246"/>
          </a:xfrm>
        </p:spPr>
        <p:txBody>
          <a:bodyPr>
            <a:normAutofit/>
          </a:bodyPr>
          <a:lstStyle/>
          <a:p>
            <a:pPr algn="just"/>
            <a:r>
              <a:rPr lang="ru-RU" altLang="ru-RU" sz="4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“Дети – это наша старость. Правильное воспитание - это наша счастливая старость, плохое воспитание - это, будущее горе, это наши слезы, это наша вина перед другими людьми, перед всей страной”.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072074"/>
            <a:ext cx="7498080" cy="1176326"/>
          </a:xfrm>
        </p:spPr>
        <p:txBody>
          <a:bodyPr/>
          <a:lstStyle/>
          <a:p>
            <a:pPr algn="r"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А.С.Макаренко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Семья-важная ячейка общества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 выступает как первый воспитательный институт, связь с которым человек ощущает на протяжении всей своей жизни. Именно в семье закладываются основы нравственности человека, формируются нормы поведения, раскрываются внутренний мир и индивидуальные качества личности. Семья способствует самоутверждению человека, стимулирует его социальную и творческую активность. Другими словами в семье осуществляется первичная социализация ребенка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14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Семейное неблагополучие как социально педагогическая проблема</a:t>
            </a:r>
            <a:endParaRPr lang="ru-RU" sz="3200" b="1" u="sng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Социально-педагогической проблемой современной школы является агрессивное поведение учащихся, проявляющееся в отчуждении от образовательной деятельности, дестабилизации межличностных отношений "ученик-учитель", нарушении ученического взаимодействия, нарушении взаимодействия учителя и семьи ребенка, снижении уровня самоконтроля учащихся, проявлении физической и эмоциональной  агрессии и другое.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u="sng" dirty="0" smtClean="0">
                <a:solidFill>
                  <a:schemeClr val="accent5"/>
                </a:solidFill>
              </a:rPr>
              <a:t>Благополучная семья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такая СЕМЬЯ, где добровольно и качественно выполняются взаимные обязательства супругов по отношению друг к другу и детям, где поддерживаются моральные основы и общепризнанные ценности общества, где поддерживается система отношений с минимальным принуждением; </a:t>
            </a:r>
          </a:p>
          <a:p>
            <a:pPr lvl="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-  это обязательно миролюбивая семья;</a:t>
            </a:r>
          </a:p>
          <a:p>
            <a:pPr lvl="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благополучная семья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справляется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своими функциями и практически не нуждаются в поддержке социально педагога. В случае возникновения проблем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разовой помощи в рамках краткосрочных моделей работы.</a:t>
            </a:r>
          </a:p>
          <a:p>
            <a:pPr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u="sng" dirty="0" smtClean="0">
                <a:solidFill>
                  <a:schemeClr val="accent5"/>
                </a:solidFill>
                <a:latin typeface="arial"/>
              </a:rPr>
              <a:t>Неблагополучная семья</a:t>
            </a:r>
            <a:endParaRPr lang="ru-RU" sz="4400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arial"/>
              </a:rPr>
              <a:t> </a:t>
            </a:r>
            <a:r>
              <a:rPr lang="ru-RU" sz="3100" dirty="0" smtClean="0">
                <a:latin typeface="Times New Roman" panose="02020603050405020304" pitchFamily="18" charset="0"/>
                <a:cs typeface="Times New Roman" pitchFamily="18" charset="0"/>
              </a:rPr>
              <a:t>– это 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 с низким социальным статусом, не справляющаяся с возложенными на нее функциями в какой-либо из сфер жизнедеятельности или нескольких одновременно;</a:t>
            </a:r>
          </a:p>
          <a:p>
            <a:pPr algn="just"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- это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в которой ребенок испытывает дискомфорт, стресс, пренебрежение со стороны взрослых, подвергается насилию или жестокому обращению.</a:t>
            </a:r>
          </a:p>
          <a:p>
            <a:pPr lvl="0" algn="just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характера проблем социальный педагог оказывает таким семьям образовательную психологическую, посредническую помощь в рамках долговременных форм работы.</a:t>
            </a: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solidFill>
                  <a:schemeClr val="accent5"/>
                </a:solidFill>
              </a:rPr>
              <a:t>Асоциальная семья</a:t>
            </a:r>
            <a:endParaRPr lang="ru-RU" b="1" u="sng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dirty="0" smtClean="0">
                <a:latin typeface="Times New Roman" panose="02020603050405020304" pitchFamily="18" charset="0"/>
                <a:cs typeface="Times New Roman" pitchFamily="18" charset="0"/>
              </a:rPr>
              <a:t>семьи,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родители ведут аморальный, противоправный образ жизни и в которых жилищно-бытовые условия не отвечают элементарным санитарно-гигиеническим требованиям, а воспитанием детей, как правило, никто не занимается. Работа социального педагога с этими семьями должна вестись в тесном контакте с правоохранительными органами и органами опеки и попечительства.</a:t>
            </a: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>
                <a:solidFill>
                  <a:schemeClr val="accent5"/>
                </a:solidFill>
              </a:rPr>
              <a:t>Жизненные и проблемные ситуации</a:t>
            </a:r>
            <a:endParaRPr lang="ru-RU" b="1" u="sng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137160" indent="0" algn="just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Жизненная ситуация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сочетание условий и </a:t>
            </a:r>
          </a:p>
          <a:p>
            <a:pPr marL="13716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обстоятельств, определяющих своеобразие жизнедеятельности и поведения человека в данный конкретный момент времени.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Проблемная ситуация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(от греч.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задача, задание и лат.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situatio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положение) содержащее противоречие и не имеющее однозначного решения соотношение обстоятельств и условий, в которых разворачивается деятельность индивида или группы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</TotalTime>
  <Words>573</Words>
  <Application>Microsoft Office PowerPoint</Application>
  <PresentationFormat>Экран (4:3)</PresentationFormat>
  <Paragraphs>46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Corbel</vt:lpstr>
      <vt:lpstr>Gill Sans MT</vt:lpstr>
      <vt:lpstr>Times New Roman</vt:lpstr>
      <vt:lpstr>Verdana</vt:lpstr>
      <vt:lpstr>Wingdings 2</vt:lpstr>
      <vt:lpstr>Солнцестояние</vt:lpstr>
      <vt:lpstr>Неблагополучная семья как объект социально -педагогической проблемы</vt:lpstr>
      <vt:lpstr>Цель: неблагополучная семья как объект социально – педагогической проблемы</vt:lpstr>
      <vt:lpstr>“Дети – это наша старость. Правильное воспитание - это наша счастливая старость, плохое воспитание - это, будущее горе, это наши слезы, это наша вина перед другими людьми, перед всей страной”.</vt:lpstr>
      <vt:lpstr>Семья-важная ячейка общества</vt:lpstr>
      <vt:lpstr>Семейное неблагополучие как социально педагогическая проблема</vt:lpstr>
      <vt:lpstr>Благополучная семья</vt:lpstr>
      <vt:lpstr>Неблагополучная семья</vt:lpstr>
      <vt:lpstr>Асоциальная семья</vt:lpstr>
      <vt:lpstr>Жизненные и проблемные ситуации</vt:lpstr>
      <vt:lpstr>Модели деятельности помощи семье</vt:lpstr>
      <vt:lpstr>Направления деятельность социального педагога с семьей </vt:lpstr>
      <vt:lpstr>Актуальность проблем современной семьи требует</vt:lpstr>
      <vt:lpstr>Пословица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Семейное неблагополучие  как социально -педагогическая проблема</dc:title>
  <dc:creator>HP</dc:creator>
  <cp:lastModifiedBy>HP</cp:lastModifiedBy>
  <cp:revision>9</cp:revision>
  <dcterms:modified xsi:type="dcterms:W3CDTF">2023-04-05T07:30:39Z</dcterms:modified>
</cp:coreProperties>
</file>