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7E81D-8145-4427-8370-08A2617BA7E0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A52AE7-1605-4739-97F8-8AB2B80C69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1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A9EBF5C-6E66-4A50-AFE2-2467B0EF9373}" type="datetimeFigureOut">
              <a:rPr lang="ru-RU" smtClean="0"/>
              <a:t>08.12.2010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3045A52F-A356-4589-B49B-548B045281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412776"/>
            <a:ext cx="5472608" cy="1524000"/>
          </a:xfrm>
        </p:spPr>
        <p:txBody>
          <a:bodyPr/>
          <a:lstStyle/>
          <a:p>
            <a:endParaRPr lang="ru-RU" sz="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013176"/>
            <a:ext cx="5610200" cy="77383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2400" dirty="0" smtClean="0"/>
              <a:t>Учитель истории Грибова Анна Николаевна</a:t>
            </a:r>
          </a:p>
          <a:p>
            <a:pPr algn="r"/>
            <a:r>
              <a:rPr lang="ru-RU" sz="2400" dirty="0" smtClean="0"/>
              <a:t>МОУ СОШ № 17 г. Чита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22" y="764704"/>
            <a:ext cx="6984776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55576" y="6309320"/>
            <a:ext cx="929680" cy="365125"/>
          </a:xfrm>
        </p:spPr>
        <p:txBody>
          <a:bodyPr/>
          <a:lstStyle/>
          <a:p>
            <a:fld id="{BAC0AB49-A4A8-447E-A43A-3214B015F5F5}" type="datetime1">
              <a:rPr lang="ru-RU" smtClean="0"/>
              <a:t>08.12.2010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58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789040"/>
            <a:ext cx="7429872" cy="369168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latin typeface="+mn-lt"/>
              </a:rPr>
              <a:t>Красные командиры, принимавшие участие в боях с Унгерном. Троицкосавск. Авг. 1921 г</a:t>
            </a:r>
            <a:r>
              <a:rPr lang="ru-RU" sz="1400" dirty="0" smtClean="0">
                <a:latin typeface="+mn-lt"/>
              </a:rPr>
              <a:t>.</a:t>
            </a:r>
            <a:endParaRPr lang="ru-RU" sz="1400" dirty="0">
              <a:latin typeface="+mn-lt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6632"/>
            <a:ext cx="5904656" cy="374441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4149080"/>
            <a:ext cx="9144000" cy="259228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Май 1921 г. – попытка белогвардейских войск по командованием Унгерна захватить Забайкалье. Под Троицкосавском потерпели поражение и ушли в Монголию.</a:t>
            </a:r>
          </a:p>
          <a:p>
            <a:r>
              <a:rPr lang="ru-RU" sz="2400" dirty="0" smtClean="0"/>
              <a:t>Забайкальские части ДВР совершили поход на Ургу (Улан-Батор).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Белые потерпели поражение. Унгерн был арестован и 15 сентября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1921 г. был расстрелян.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8357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373216"/>
            <a:ext cx="3275856" cy="288032"/>
          </a:xfrm>
        </p:spPr>
        <p:txBody>
          <a:bodyPr>
            <a:normAutofit fontScale="90000"/>
          </a:bodyPr>
          <a:lstStyle/>
          <a:p>
            <a:r>
              <a:rPr lang="ru-RU" sz="1400" dirty="0" smtClean="0">
                <a:latin typeface="+mn-lt"/>
              </a:rPr>
              <a:t>В.И. Ленин – глава Советского государства</a:t>
            </a:r>
            <a:endParaRPr lang="ru-RU" sz="1400" dirty="0">
              <a:latin typeface="+mn-lt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24744"/>
            <a:ext cx="2664929" cy="376713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19872" y="609600"/>
            <a:ext cx="5724128" cy="5483695"/>
          </a:xfrm>
        </p:spPr>
        <p:txBody>
          <a:bodyPr>
            <a:normAutofit/>
          </a:bodyPr>
          <a:lstStyle/>
          <a:p>
            <a:r>
              <a:rPr lang="ru-RU" sz="1800" dirty="0" smtClean="0"/>
              <a:t>10 февраля 1922 г. – решающее наступление НРА на  Восточном фронте.</a:t>
            </a:r>
          </a:p>
          <a:p>
            <a:r>
              <a:rPr lang="ru-RU" sz="1800" dirty="0" smtClean="0"/>
              <a:t>25 октября 1922 г. – японские солдаты покинули Владивосток</a:t>
            </a:r>
          </a:p>
          <a:p>
            <a:r>
              <a:rPr lang="ru-RU" sz="1800" dirty="0" smtClean="0"/>
              <a:t>26 октября 1922 г. – В.И. Ленин отправляет в Читу телеграмму в адрес правительства ДВР с поздравлением   трудящихся с разгромом интервентов и белогвардейцев.</a:t>
            </a:r>
          </a:p>
          <a:p>
            <a:r>
              <a:rPr lang="ru-RU" sz="1800" dirty="0" smtClean="0"/>
              <a:t>14 ноября 1922 г. правительство ДВР сложило свои полномочия.</a:t>
            </a:r>
          </a:p>
          <a:p>
            <a:r>
              <a:rPr lang="ru-RU" sz="1800" dirty="0" smtClean="0"/>
              <a:t>16 ноября 1922 г. НРА переименована в Красную Армию, а 22 ноября преобразована в 5 армию.</a:t>
            </a:r>
          </a:p>
          <a:p>
            <a:r>
              <a:rPr lang="ru-RU" sz="1800" dirty="0" smtClean="0"/>
              <a:t>Дальневосточная  республика вошла в состав  РСФСР.</a:t>
            </a:r>
          </a:p>
          <a:p>
            <a:r>
              <a:rPr lang="ru-RU" sz="1800" dirty="0" smtClean="0"/>
              <a:t>До 1926 г. область называлась Забайкальская губерния.</a:t>
            </a:r>
          </a:p>
          <a:p>
            <a:r>
              <a:rPr lang="ru-RU" sz="1800" dirty="0" smtClean="0"/>
              <a:t>С 1926 г. по 1937 г. Читинский и Сретенский округа входили в состав Дальневосточного края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791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80920" cy="10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Дальневосточная республика (ДВР)</a:t>
            </a:r>
            <a:r>
              <a:rPr lang="ru-RU" sz="3600" b="1" dirty="0">
                <a:latin typeface="Batang" pitchFamily="18" charset="-127"/>
                <a:ea typeface="Batang" pitchFamily="18" charset="-127"/>
              </a:rPr>
              <a:t/>
            </a:r>
            <a:br>
              <a:rPr lang="ru-RU" sz="3600" b="1" dirty="0">
                <a:latin typeface="Batang" pitchFamily="18" charset="-127"/>
                <a:ea typeface="Batang" pitchFamily="18" charset="-127"/>
              </a:rPr>
            </a:br>
            <a:r>
              <a:rPr lang="ru-RU" sz="2800" dirty="0" smtClean="0">
                <a:latin typeface="Batang" pitchFamily="18" charset="-127"/>
                <a:ea typeface="Batang" pitchFamily="18" charset="-127"/>
              </a:rPr>
              <a:t>6 апреля 1920 г.  -  14 ноябрь 1922 г.</a:t>
            </a:r>
            <a:endParaRPr lang="ru-RU" sz="3200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04864"/>
            <a:ext cx="4176464" cy="2880319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844824"/>
            <a:ext cx="4320480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План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Причины образования ДВР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«Читинская пробка»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Дальневосточная республика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Деятельность учредительного собрания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Конституция ДВР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/>
              <a:t>Окончание гражданской войны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63688" y="5445224"/>
            <a:ext cx="1165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Флаг ДВР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9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781800" cy="130527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Batang" pitchFamily="18" charset="-127"/>
                <a:ea typeface="Batang" pitchFamily="18" charset="-127"/>
              </a:rPr>
              <a:t>Причины образования ДВР</a:t>
            </a:r>
            <a:endParaRPr lang="ru-RU" sz="4000" b="1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3528392" cy="396044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9912" y="1484784"/>
            <a:ext cx="5364088" cy="52565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Приближение Красной армии могло привести к войне России с Японией.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1919 г. – в Иркутске (Прибайкалье) к власти пришел Политцентр во главе с меньшевиками и эсерами. Решили создать «буферное государство» на ликвидацию японских интервентов. Эта идея была американского президента Вильсона.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Делегация Политцентра во главе с Краснощековым вели переговоры с 5 Красной армией о создании буферного государства. В.И. Ленин, глава РСФСР, дал свое согласие.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 smtClean="0"/>
              <a:t>Россия не могла одновременно воевать с Польшей и Японией.</a:t>
            </a:r>
          </a:p>
          <a:p>
            <a:pPr marL="514350" indent="-514350">
              <a:buFont typeface="+mj-lt"/>
              <a:buAutoNum type="arabicPeriod"/>
            </a:pP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5733256"/>
            <a:ext cx="2580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Герб ДВР на фоне флага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12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6781800" cy="129614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Провозглашение ДВР</a:t>
            </a:r>
            <a:br>
              <a:rPr lang="ru-RU" sz="4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2800" dirty="0" smtClean="0">
                <a:latin typeface="Batang" pitchFamily="18" charset="-127"/>
                <a:ea typeface="Batang" pitchFamily="18" charset="-127"/>
              </a:rPr>
              <a:t>6 апреля 1920 года</a:t>
            </a:r>
            <a:endParaRPr lang="ru-RU" sz="2800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3384376" cy="439248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484784"/>
            <a:ext cx="4752528" cy="48965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500" dirty="0" smtClean="0"/>
              <a:t>Председатель ДВР А.М. </a:t>
            </a:r>
            <a:r>
              <a:rPr lang="ru-RU" sz="2500" dirty="0" err="1" smtClean="0"/>
              <a:t>Крас-нощеков</a:t>
            </a:r>
            <a:r>
              <a:rPr lang="ru-RU" sz="2500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ru-RU" sz="2500" dirty="0" smtClean="0"/>
              <a:t>Командующий Народной Революционной армией (НРА) – Г.Х. Эйхе.</a:t>
            </a:r>
          </a:p>
          <a:p>
            <a:pPr>
              <a:buFont typeface="Wingdings" pitchFamily="2" charset="2"/>
              <a:buChar char="v"/>
            </a:pPr>
            <a:r>
              <a:rPr lang="ru-RU" sz="2500" dirty="0" smtClean="0"/>
              <a:t>В ДВР входили: Забайкальская область, Амурская область, Приморская область, Сахалин, Камчатка.</a:t>
            </a:r>
            <a:endParaRPr lang="ru-RU" sz="2500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626867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А.М. Краснощеков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305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496944" cy="108012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Batang" pitchFamily="18" charset="-127"/>
                <a:ea typeface="Batang" pitchFamily="18" charset="-127"/>
              </a:rPr>
              <a:t>«</a:t>
            </a: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Читинская пробка</a:t>
            </a:r>
            <a:r>
              <a:rPr lang="ru-RU" sz="3600" dirty="0" smtClean="0">
                <a:latin typeface="Batang" pitchFamily="18" charset="-127"/>
                <a:ea typeface="Batang" pitchFamily="18" charset="-127"/>
              </a:rPr>
              <a:t>» – </a:t>
            </a:r>
            <a:r>
              <a:rPr lang="ru-RU" sz="3600" b="1" dirty="0" smtClean="0">
                <a:latin typeface="Batang" pitchFamily="18" charset="-127"/>
                <a:ea typeface="Batang" pitchFamily="18" charset="-127"/>
              </a:rPr>
              <a:t>территория занятая </a:t>
            </a:r>
            <a:r>
              <a:rPr lang="ru-RU" sz="3600" b="1" dirty="0" err="1" smtClean="0">
                <a:latin typeface="Batang" pitchFamily="18" charset="-127"/>
                <a:ea typeface="Batang" pitchFamily="18" charset="-127"/>
              </a:rPr>
              <a:t>семеновцами</a:t>
            </a:r>
            <a:endParaRPr lang="ru-RU" sz="3600" b="1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348880"/>
            <a:ext cx="3888432" cy="280831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340768"/>
            <a:ext cx="4680520" cy="5328592"/>
          </a:xfrm>
        </p:spPr>
        <p:txBody>
          <a:bodyPr>
            <a:noAutofit/>
          </a:bodyPr>
          <a:lstStyle/>
          <a:p>
            <a:r>
              <a:rPr lang="ru-RU" sz="2100" dirty="0" smtClean="0"/>
              <a:t>На Дальнем Востоке было две власти: ДВР (Верхнеудинск) и Краевое Народное собрание во главе с атаманом Семеновым и японцами.</a:t>
            </a:r>
          </a:p>
          <a:p>
            <a:r>
              <a:rPr lang="ru-RU" sz="2100" dirty="0" smtClean="0"/>
              <a:t>С 24 мая по 15 июля 1920 г. японцы начали вести переговоры с ДВР на ст. Гонгота. Было подписано </a:t>
            </a:r>
            <a:r>
              <a:rPr lang="ru-RU" sz="2100" dirty="0" err="1" smtClean="0"/>
              <a:t>согла-шение</a:t>
            </a:r>
            <a:r>
              <a:rPr lang="ru-RU" sz="2100" dirty="0" smtClean="0"/>
              <a:t> о прекращении военных действий. Японские войска эвакуировались.</a:t>
            </a:r>
          </a:p>
          <a:p>
            <a:r>
              <a:rPr lang="ru-RU" sz="2100" dirty="0" smtClean="0"/>
              <a:t>19 октября 1920 г. НРА вела бой за освобождение Читы от семеновцев.</a:t>
            </a:r>
          </a:p>
          <a:p>
            <a:r>
              <a:rPr lang="ru-RU" sz="2100" dirty="0" smtClean="0"/>
              <a:t>21 октября 1920 г. пробка была ликвидирована.</a:t>
            </a:r>
            <a:endParaRPr lang="ru-RU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54452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Гонготское соглашение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28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93610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Batang" pitchFamily="18" charset="-127"/>
                <a:ea typeface="Batang" pitchFamily="18" charset="-127"/>
              </a:rPr>
              <a:t>25 октября 1920 г. – Чита, столица ДВР</a:t>
            </a:r>
            <a:endParaRPr lang="ru-RU" sz="3200" b="1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6"/>
            <a:ext cx="4032447" cy="2664296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628800"/>
            <a:ext cx="4932040" cy="4271384"/>
          </a:xfrm>
        </p:spPr>
        <p:txBody>
          <a:bodyPr>
            <a:normAutofit/>
          </a:bodyPr>
          <a:lstStyle/>
          <a:p>
            <a:r>
              <a:rPr lang="ru-RU" sz="2500" dirty="0" smtClean="0"/>
              <a:t>ДВР формально была буржуазно-демократической республикой.</a:t>
            </a:r>
          </a:p>
          <a:p>
            <a:r>
              <a:rPr lang="ru-RU" sz="2500" dirty="0" smtClean="0"/>
              <a:t>Возглавляла ДВР – РКП(б)</a:t>
            </a:r>
          </a:p>
          <a:p>
            <a:r>
              <a:rPr lang="ru-RU" sz="2500" dirty="0" smtClean="0"/>
              <a:t>РСФСР и ДВР заключили договор о сотрудничестве.</a:t>
            </a:r>
          </a:p>
          <a:p>
            <a:r>
              <a:rPr lang="ru-RU" sz="2500" dirty="0" smtClean="0"/>
              <a:t>Советская Россия помогала ДВР валютой, продовольствием, оружием и т.д.</a:t>
            </a:r>
          </a:p>
          <a:p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515719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Прибытие правительства ДВР в Читу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11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Batang" pitchFamily="18" charset="-127"/>
                <a:ea typeface="Batang" pitchFamily="18" charset="-127"/>
              </a:rPr>
              <a:t>Деятельность Учредительного собрания</a:t>
            </a:r>
            <a:br>
              <a:rPr lang="ru-RU" sz="4400" b="1" dirty="0" smtClean="0">
                <a:latin typeface="Batang" pitchFamily="18" charset="-127"/>
                <a:ea typeface="Batang" pitchFamily="18" charset="-127"/>
              </a:rPr>
            </a:br>
            <a:r>
              <a:rPr lang="ru-RU" sz="2400" dirty="0" smtClean="0">
                <a:latin typeface="Batang" pitchFamily="18" charset="-127"/>
                <a:ea typeface="Batang" pitchFamily="18" charset="-127"/>
              </a:rPr>
              <a:t>с 9 – по 11 января 1921 г. – выборы в Учредительное собрание</a:t>
            </a:r>
            <a:endParaRPr lang="ru-RU" sz="4400" b="1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92896"/>
            <a:ext cx="4104456" cy="295232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91472" y="1916832"/>
            <a:ext cx="4752528" cy="468052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Большинство депутатов состояло из большевиков </a:t>
            </a:r>
            <a:r>
              <a:rPr lang="ru-RU" sz="2400" dirty="0"/>
              <a:t>и </a:t>
            </a:r>
            <a:r>
              <a:rPr lang="ru-RU" sz="2400" dirty="0" smtClean="0"/>
              <a:t>им сочувствующим.</a:t>
            </a:r>
          </a:p>
          <a:p>
            <a:r>
              <a:rPr lang="ru-RU" sz="2400" dirty="0" smtClean="0"/>
              <a:t>12 февраля 1921 г. – открытие Учредительного собрания в пассаже  купца Второва. Председатель – Д.С. Шилов.</a:t>
            </a:r>
          </a:p>
          <a:p>
            <a:r>
              <a:rPr lang="ru-RU" sz="2400" dirty="0" smtClean="0"/>
              <a:t>Исполнительным органом власти стал Совет министров. Премьер-министр –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П.М. Никифоров.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73325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Пассаж купца Второва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78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556" y="4149080"/>
            <a:ext cx="7992888" cy="241691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Batang" pitchFamily="18" charset="-127"/>
                <a:ea typeface="Batang" pitchFamily="18" charset="-127"/>
              </a:rPr>
              <a:t>17 апреля 1921 г. – принятие Конституции ДВР.</a:t>
            </a:r>
            <a:br>
              <a:rPr lang="ru-RU" sz="2400" dirty="0" smtClean="0">
                <a:latin typeface="Batang" pitchFamily="18" charset="-127"/>
                <a:ea typeface="Batang" pitchFamily="18" charset="-127"/>
              </a:rPr>
            </a:br>
            <a:r>
              <a:rPr lang="ru-RU" sz="2400" dirty="0" smtClean="0">
                <a:latin typeface="Batang" pitchFamily="18" charset="-127"/>
                <a:ea typeface="Batang" pitchFamily="18" charset="-127"/>
              </a:rPr>
              <a:t>Конституция содержала советские и буржуазные элементы.</a:t>
            </a:r>
            <a:br>
              <a:rPr lang="ru-RU" sz="2400" dirty="0" smtClean="0">
                <a:latin typeface="Batang" pitchFamily="18" charset="-127"/>
                <a:ea typeface="Batang" pitchFamily="18" charset="-127"/>
              </a:rPr>
            </a:br>
            <a:r>
              <a:rPr lang="ru-RU" sz="2400" dirty="0" smtClean="0">
                <a:latin typeface="Batang" pitchFamily="18" charset="-127"/>
                <a:ea typeface="Batang" pitchFamily="18" charset="-127"/>
              </a:rPr>
              <a:t>Основные положения: свобода слова, вероисповедования, отмена смертной казни, контроль над частным капиталом…</a:t>
            </a:r>
            <a:endParaRPr lang="ru-RU" sz="2400" dirty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76672"/>
            <a:ext cx="2690812" cy="376713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975" y="667544"/>
            <a:ext cx="2238375" cy="2809875"/>
          </a:xfrm>
        </p:spPr>
      </p:pic>
      <p:sp>
        <p:nvSpPr>
          <p:cNvPr id="7" name="TextBox 6"/>
          <p:cNvSpPr txBox="1"/>
          <p:nvPr/>
        </p:nvSpPr>
        <p:spPr>
          <a:xfrm>
            <a:off x="4572000" y="353236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П.М. Никифоров – премьер-министр ДВР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393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04856" cy="64807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+mn-lt"/>
                <a:ea typeface="Batang" pitchFamily="18" charset="-127"/>
              </a:rPr>
              <a:t>Окончание гражданской войны</a:t>
            </a:r>
            <a:endParaRPr lang="ru-RU" sz="4000" b="1" dirty="0">
              <a:latin typeface="+mn-lt"/>
              <a:ea typeface="Batang" pitchFamily="18" charset="-127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91" y="1340768"/>
            <a:ext cx="2962473" cy="3895229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30623" y="980728"/>
            <a:ext cx="5544616" cy="5333994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В Приморье оставались японцы; в Маньчжурии – семеновцы; в Монголии – семеновцы, барон Унгерн.</a:t>
            </a:r>
          </a:p>
          <a:p>
            <a:r>
              <a:rPr lang="ru-RU" sz="2400" dirty="0" smtClean="0"/>
              <a:t>Ноябрь 1920 г. – НРА в составе Забайкальской и Амурской армий возобновили боевые действия против белого движения.</a:t>
            </a:r>
          </a:p>
          <a:p>
            <a:r>
              <a:rPr lang="ru-RU" sz="2400" dirty="0" smtClean="0"/>
              <a:t>29 апреля 1921 г. главнокомандующим НРА стал В.Г. Блюхер.</a:t>
            </a:r>
          </a:p>
          <a:p>
            <a:r>
              <a:rPr lang="ru-RU" sz="2400" dirty="0" smtClean="0"/>
              <a:t>Был учрежден Военный совет в 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г. Чите.</a:t>
            </a:r>
          </a:p>
          <a:p>
            <a:r>
              <a:rPr lang="ru-RU" sz="2400" dirty="0" smtClean="0"/>
              <a:t>3 ноября 1921 г. было создано Управление Забайкальского военного округа во главе с С.М. Серышевым.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573325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1600" dirty="0" smtClean="0"/>
              <a:t>В.Г. Блюхер – военный министр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6491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0</TotalTime>
  <Words>651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NewsPrint</vt:lpstr>
      <vt:lpstr>Презентация PowerPoint</vt:lpstr>
      <vt:lpstr>Дальневосточная республика (ДВР) 6 апреля 1920 г.  -  14 ноябрь 1922 г.</vt:lpstr>
      <vt:lpstr>Причины образования ДВР</vt:lpstr>
      <vt:lpstr>Провозглашение ДВР 6 апреля 1920 года</vt:lpstr>
      <vt:lpstr>«Читинская пробка» – территория занятая семеновцами</vt:lpstr>
      <vt:lpstr>25 октября 1920 г. – Чита, столица ДВР</vt:lpstr>
      <vt:lpstr>Деятельность Учредительного собрания с 9 – по 11 января 1921 г. – выборы в Учредительное собрание</vt:lpstr>
      <vt:lpstr>17 апреля 1921 г. – принятие Конституции ДВР. Конституция содержала советские и буржуазные элементы. Основные положения: свобода слова, вероисповедования, отмена смертной казни, контроль над частным капиталом…</vt:lpstr>
      <vt:lpstr>Окончание гражданской войны</vt:lpstr>
      <vt:lpstr>Красные командиры, принимавшие участие в боях с Унгерном. Троицкосавск. Авг. 1921 г.</vt:lpstr>
      <vt:lpstr>В.И. Ленин – глава Советского государства</vt:lpstr>
    </vt:vector>
  </TitlesOfParts>
  <Company>Ya Blondinko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GrisirG</dc:creator>
  <cp:lastModifiedBy>GrisirG</cp:lastModifiedBy>
  <cp:revision>20</cp:revision>
  <dcterms:created xsi:type="dcterms:W3CDTF">2010-12-08T09:46:43Z</dcterms:created>
  <dcterms:modified xsi:type="dcterms:W3CDTF">2010-12-08T13:44:21Z</dcterms:modified>
</cp:coreProperties>
</file>