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8" r:id="rId3"/>
    <p:sldId id="533" r:id="rId4"/>
    <p:sldId id="534" r:id="rId5"/>
    <p:sldId id="528" r:id="rId6"/>
    <p:sldId id="390" r:id="rId7"/>
    <p:sldId id="524" r:id="rId8"/>
    <p:sldId id="372" r:id="rId9"/>
    <p:sldId id="374" r:id="rId10"/>
    <p:sldId id="527" r:id="rId11"/>
    <p:sldId id="377" r:id="rId12"/>
    <p:sldId id="540" r:id="rId13"/>
    <p:sldId id="509" r:id="rId14"/>
    <p:sldId id="511" r:id="rId15"/>
    <p:sldId id="529" r:id="rId16"/>
    <p:sldId id="512" r:id="rId17"/>
    <p:sldId id="413" r:id="rId18"/>
    <p:sldId id="417" r:id="rId19"/>
    <p:sldId id="415" r:id="rId20"/>
    <p:sldId id="421" r:id="rId21"/>
    <p:sldId id="379" r:id="rId22"/>
    <p:sldId id="423" r:id="rId23"/>
    <p:sldId id="476" r:id="rId24"/>
    <p:sldId id="425" r:id="rId25"/>
    <p:sldId id="428" r:id="rId26"/>
    <p:sldId id="392" r:id="rId27"/>
    <p:sldId id="393" r:id="rId28"/>
    <p:sldId id="366" r:id="rId29"/>
    <p:sldId id="396" r:id="rId30"/>
    <p:sldId id="443" r:id="rId31"/>
    <p:sldId id="543" r:id="rId32"/>
    <p:sldId id="445" r:id="rId33"/>
    <p:sldId id="270" r:id="rId34"/>
    <p:sldId id="365" r:id="rId35"/>
    <p:sldId id="394" r:id="rId36"/>
    <p:sldId id="532" r:id="rId37"/>
    <p:sldId id="404" r:id="rId38"/>
    <p:sldId id="403" r:id="rId39"/>
    <p:sldId id="410" r:id="rId40"/>
    <p:sldId id="409" r:id="rId41"/>
    <p:sldId id="408" r:id="rId42"/>
    <p:sldId id="407" r:id="rId43"/>
    <p:sldId id="406" r:id="rId44"/>
    <p:sldId id="367" r:id="rId45"/>
    <p:sldId id="541" r:id="rId46"/>
    <p:sldId id="331" r:id="rId47"/>
    <p:sldId id="306" r:id="rId48"/>
    <p:sldId id="271" r:id="rId49"/>
    <p:sldId id="481" r:id="rId50"/>
    <p:sldId id="479" r:id="rId51"/>
    <p:sldId id="485" r:id="rId52"/>
    <p:sldId id="484" r:id="rId53"/>
    <p:sldId id="486" r:id="rId54"/>
    <p:sldId id="492" r:id="rId55"/>
    <p:sldId id="489" r:id="rId56"/>
    <p:sldId id="487" r:id="rId57"/>
    <p:sldId id="491" r:id="rId58"/>
    <p:sldId id="490" r:id="rId59"/>
    <p:sldId id="522" r:id="rId60"/>
    <p:sldId id="274" r:id="rId61"/>
    <p:sldId id="354" r:id="rId62"/>
    <p:sldId id="346" r:id="rId63"/>
    <p:sldId id="523" r:id="rId64"/>
    <p:sldId id="318" r:id="rId65"/>
    <p:sldId id="321" r:id="rId66"/>
    <p:sldId id="348" r:id="rId67"/>
    <p:sldId id="519" r:id="rId68"/>
    <p:sldId id="521" r:id="rId69"/>
    <p:sldId id="514" r:id="rId70"/>
    <p:sldId id="498" r:id="rId71"/>
    <p:sldId id="447" r:id="rId72"/>
    <p:sldId id="449" r:id="rId73"/>
    <p:sldId id="451" r:id="rId74"/>
    <p:sldId id="453" r:id="rId75"/>
    <p:sldId id="500" r:id="rId76"/>
    <p:sldId id="503" r:id="rId77"/>
    <p:sldId id="502" r:id="rId78"/>
    <p:sldId id="285" r:id="rId79"/>
    <p:sldId id="461" r:id="rId80"/>
    <p:sldId id="360" r:id="rId81"/>
    <p:sldId id="290" r:id="rId82"/>
    <p:sldId id="287" r:id="rId83"/>
    <p:sldId id="351" r:id="rId84"/>
    <p:sldId id="336" r:id="rId85"/>
    <p:sldId id="337" r:id="rId86"/>
    <p:sldId id="288" r:id="rId87"/>
    <p:sldId id="289" r:id="rId88"/>
    <p:sldId id="359" r:id="rId89"/>
    <p:sldId id="363" r:id="rId90"/>
    <p:sldId id="364" r:id="rId91"/>
    <p:sldId id="291" r:id="rId92"/>
    <p:sldId id="338" r:id="rId93"/>
    <p:sldId id="361" r:id="rId94"/>
    <p:sldId id="362" r:id="rId95"/>
    <p:sldId id="330" r:id="rId96"/>
    <p:sldId id="322" r:id="rId97"/>
    <p:sldId id="292" r:id="rId98"/>
    <p:sldId id="538" r:id="rId99"/>
    <p:sldId id="293" r:id="rId10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4" autoAdjust="0"/>
    <p:restoredTop sz="94660"/>
  </p:normalViewPr>
  <p:slideViewPr>
    <p:cSldViewPr>
      <p:cViewPr varScale="1">
        <p:scale>
          <a:sx n="99" d="100"/>
          <a:sy n="99" d="100"/>
        </p:scale>
        <p:origin x="-70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07381-D779-46E3-B561-7127FF4E2802}" type="datetimeFigureOut">
              <a:rPr lang="ru-RU" smtClean="0"/>
              <a:pPr/>
              <a:t>26.09.2015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F2F1-7C12-45DC-8A72-F8449EE9D8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774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07381-D779-46E3-B561-7127FF4E2802}" type="datetimeFigureOut">
              <a:rPr lang="ru-RU" smtClean="0"/>
              <a:pPr/>
              <a:t>26.09.2015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F2F1-7C12-45DC-8A72-F8449EE9D8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152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07381-D779-46E3-B561-7127FF4E2802}" type="datetimeFigureOut">
              <a:rPr lang="ru-RU" smtClean="0"/>
              <a:pPr/>
              <a:t>26.09.2015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F2F1-7C12-45DC-8A72-F8449EE9D8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503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0402FFF-AB35-4972-80FC-B55FAF07EA6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121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1A63EC5-BA5D-4AAA-82C0-A11CD6F68A1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753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07381-D779-46E3-B561-7127FF4E2802}" type="datetimeFigureOut">
              <a:rPr lang="ru-RU" smtClean="0"/>
              <a:pPr/>
              <a:t>26.09.2015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F2F1-7C12-45DC-8A72-F8449EE9D8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40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07381-D779-46E3-B561-7127FF4E2802}" type="datetimeFigureOut">
              <a:rPr lang="ru-RU" smtClean="0"/>
              <a:pPr/>
              <a:t>26.09.2015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F2F1-7C12-45DC-8A72-F8449EE9D8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000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07381-D779-46E3-B561-7127FF4E2802}" type="datetimeFigureOut">
              <a:rPr lang="ru-RU" smtClean="0"/>
              <a:pPr/>
              <a:t>26.09.2015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F2F1-7C12-45DC-8A72-F8449EE9D8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043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07381-D779-46E3-B561-7127FF4E2802}" type="datetimeFigureOut">
              <a:rPr lang="ru-RU" smtClean="0"/>
              <a:pPr/>
              <a:t>26.09.2015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F2F1-7C12-45DC-8A72-F8449EE9D8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596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07381-D779-46E3-B561-7127FF4E2802}" type="datetimeFigureOut">
              <a:rPr lang="ru-RU" smtClean="0"/>
              <a:pPr/>
              <a:t>26.09.2015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F2F1-7C12-45DC-8A72-F8449EE9D8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141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07381-D779-46E3-B561-7127FF4E2802}" type="datetimeFigureOut">
              <a:rPr lang="ru-RU" smtClean="0"/>
              <a:pPr/>
              <a:t>26.09.2015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F2F1-7C12-45DC-8A72-F8449EE9D8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763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07381-D779-46E3-B561-7127FF4E2802}" type="datetimeFigureOut">
              <a:rPr lang="ru-RU" smtClean="0"/>
              <a:pPr/>
              <a:t>26.09.2015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F2F1-7C12-45DC-8A72-F8449EE9D8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801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07381-D779-46E3-B561-7127FF4E2802}" type="datetimeFigureOut">
              <a:rPr lang="ru-RU" smtClean="0"/>
              <a:pPr/>
              <a:t>26.09.2015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F2F1-7C12-45DC-8A72-F8449EE9D8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712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07381-D779-46E3-B561-7127FF4E2802}" type="datetimeFigureOut">
              <a:rPr lang="ru-RU" smtClean="0"/>
              <a:pPr/>
              <a:t>26.09.2015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1F2F1-7C12-45DC-8A72-F8449EE9D8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798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28467"/>
            <a:ext cx="7270576" cy="1266825"/>
          </a:xfrm>
        </p:spPr>
        <p:txBody>
          <a:bodyPr/>
          <a:lstStyle/>
          <a:p>
            <a:r>
              <a:rPr lang="ru-R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22 АПРЕЛЯ ДЕНЬ ЗЕМЛИ</a:t>
            </a:r>
            <a:endParaRPr lang="ru-RU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5373216"/>
            <a:ext cx="7664896" cy="136815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Учитель химии ВКК МБОУ «Лицей №9»</a:t>
            </a:r>
          </a:p>
          <a:p>
            <a:r>
              <a:rPr lang="ru-RU" sz="2800" dirty="0" err="1" smtClean="0">
                <a:solidFill>
                  <a:schemeClr val="bg1"/>
                </a:solidFill>
              </a:rPr>
              <a:t>Велиева</a:t>
            </a:r>
            <a:r>
              <a:rPr lang="ru-RU" sz="2800" dirty="0" smtClean="0">
                <a:solidFill>
                  <a:schemeClr val="bg1"/>
                </a:solidFill>
              </a:rPr>
              <a:t> Любовь Александровна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27208" y="3244334"/>
            <a:ext cx="274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</a:t>
            </a:r>
            <a:endParaRPr lang="ru-RU" dirty="0"/>
          </a:p>
        </p:txBody>
      </p:sp>
      <p:pic>
        <p:nvPicPr>
          <p:cNvPr id="6" name="Шум ручья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44408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7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4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04"/>
            <a:ext cx="9144000" cy="6834696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2506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87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ВИД НА ЗЕМЛЮ ИЗ КОСМОСА</a:t>
            </a:r>
            <a:endParaRPr lang="ru-RU" sz="4000" dirty="0"/>
          </a:p>
        </p:txBody>
      </p:sp>
      <p:pic>
        <p:nvPicPr>
          <p:cNvPr id="3076" name="Picture 4" descr="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908050"/>
            <a:ext cx="4284662" cy="415607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" y="2695575"/>
            <a:ext cx="4572000" cy="416242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81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07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30" y="0"/>
            <a:ext cx="9186655" cy="6858000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96510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6" y="0"/>
            <a:ext cx="9084478" cy="6834101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6559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" y="1"/>
            <a:ext cx="9118303" cy="6858000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1569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54" y="0"/>
            <a:ext cx="9196954" cy="6857999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6081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" y="0"/>
            <a:ext cx="9134722" cy="6858000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55697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5"/>
            <a:ext cx="9144000" cy="6834660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52703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" y="6694"/>
            <a:ext cx="9132662" cy="6876900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58589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04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26" y="214290"/>
            <a:ext cx="6044097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4813"/>
            <a:ext cx="8229600" cy="720725"/>
          </a:xfrm>
        </p:spPr>
        <p:txBody>
          <a:bodyPr/>
          <a:lstStyle/>
          <a:p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25538"/>
            <a:ext cx="3251200" cy="50006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5400" dirty="0" smtClean="0"/>
              <a:t>ФЛАГ</a:t>
            </a:r>
          </a:p>
          <a:p>
            <a:pPr marL="0" indent="0">
              <a:buNone/>
            </a:pPr>
            <a:r>
              <a:rPr lang="ru-RU" sz="5400" dirty="0" smtClean="0"/>
              <a:t>ДНЯ </a:t>
            </a:r>
          </a:p>
          <a:p>
            <a:pPr marL="0" indent="0">
              <a:buNone/>
            </a:pPr>
            <a:r>
              <a:rPr lang="ru-RU" sz="5400" dirty="0" smtClean="0"/>
              <a:t>ЗЕМЛИ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86418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828"/>
            <a:ext cx="9145808" cy="685318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8536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51" y="0"/>
            <a:ext cx="9111885" cy="6841405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03889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09" y="-19251"/>
            <a:ext cx="9126408" cy="6935016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18327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1997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251"/>
            <a:ext cx="9134375" cy="6821519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35610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" y="0"/>
            <a:ext cx="9030546" cy="68580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ВСЕЛЕННАЯ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20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30237">
            <a:off x="563086" y="278185"/>
            <a:ext cx="8129201" cy="97565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51" y="86627"/>
            <a:ext cx="9172876" cy="6756552"/>
          </a:xfrm>
          <a:effectLst>
            <a:softEdge rad="317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91469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358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78777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МОСКВА – СТОЛИЦА НАШЕЙ РОДИНЫ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07469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9144000" cy="6843562"/>
          </a:xfr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00108"/>
            <a:ext cx="8543956" cy="2000264"/>
          </a:xfrm>
        </p:spPr>
        <p:txBody>
          <a:bodyPr/>
          <a:lstStyle/>
          <a:p>
            <a:r>
              <a:rPr lang="ru-RU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                                Воронеж  </a:t>
            </a:r>
            <a:endParaRPr lang="ru-RU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47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" y="0"/>
            <a:ext cx="9134374" cy="6857999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18658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83"/>
            <a:ext cx="9144000" cy="6843319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11565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0" y="0"/>
            <a:ext cx="9091198" cy="6858000"/>
          </a:xfrm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МОЙ КРАЙ ВОРОНЕЖСКИЙ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873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0"/>
            <a:ext cx="7632848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Воронежская область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9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52" y="0"/>
            <a:ext cx="9199451" cy="6858000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37781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5" y="0"/>
            <a:ext cx="9144000" cy="6814942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2"/>
                </a:solidFill>
              </a:rPr>
              <a:t>РЕКА ДОН</a:t>
            </a:r>
            <a:endParaRPr lang="ru-RU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21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101"/>
          </a:xfrm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1269855"/>
          </a:xfrm>
        </p:spPr>
        <p:txBody>
          <a:bodyPr>
            <a:normAutofit/>
          </a:bodyPr>
          <a:lstStyle/>
          <a:p>
            <a:r>
              <a:rPr lang="ru-RU" dirty="0" smtClean="0"/>
              <a:t>УСМАНКА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06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" y="0"/>
            <a:ext cx="9133406" cy="690564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9269"/>
          </a:xfrm>
        </p:spPr>
        <p:txBody>
          <a:bodyPr/>
          <a:lstStyle/>
          <a:p>
            <a:r>
              <a:rPr lang="ru-RU" dirty="0" smtClean="0"/>
              <a:t>ХОПЕР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200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13376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37073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61698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36020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06"/>
            <a:ext cx="9144000" cy="6825542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92249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29152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8" y="0"/>
            <a:ext cx="8884119" cy="6858000"/>
          </a:xfr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86271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Земля –наш общий дом</a:t>
            </a:r>
            <a:endParaRPr lang="ru-RU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5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4312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0987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" y="-10035"/>
            <a:ext cx="9134374" cy="6858000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81935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2" y="0"/>
            <a:ext cx="9149451" cy="6855865"/>
          </a:xfr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Меловые горы  </a:t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666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2" y="0"/>
            <a:ext cx="9198703" cy="6864982"/>
          </a:xfrm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Добыча песчаника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169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19" y="1"/>
            <a:ext cx="9317497" cy="6858000"/>
          </a:xfrm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ДОБЫЧА ГРАНИТА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535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28" y="0"/>
            <a:ext cx="9171528" cy="6858000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33409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69" y="-432619"/>
            <a:ext cx="9677829" cy="7374193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41502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6" y="11047"/>
            <a:ext cx="9088244" cy="683580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008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РЕКА ХОПЕР – длина 980 км, </a:t>
            </a:r>
            <a:r>
              <a:rPr lang="ru-RU" dirty="0">
                <a:solidFill>
                  <a:srgbClr val="FF0000"/>
                </a:solidFill>
              </a:rPr>
              <a:t>п</a:t>
            </a:r>
            <a:r>
              <a:rPr lang="ru-RU" dirty="0" smtClean="0">
                <a:solidFill>
                  <a:srgbClr val="FF0000"/>
                </a:solidFill>
              </a:rPr>
              <a:t>лощадь бассейна 61100 км, </a:t>
            </a:r>
            <a:r>
              <a:rPr lang="ru-RU" dirty="0" smtClean="0">
                <a:solidFill>
                  <a:schemeClr val="bg1"/>
                </a:solidFill>
              </a:rPr>
              <a:t>ширина до 100 м, </a:t>
            </a:r>
            <a:r>
              <a:rPr lang="ru-RU" dirty="0">
                <a:solidFill>
                  <a:schemeClr val="bg1"/>
                </a:solidFill>
              </a:rPr>
              <a:t>г</a:t>
            </a:r>
            <a:r>
              <a:rPr lang="ru-RU" dirty="0" smtClean="0">
                <a:solidFill>
                  <a:schemeClr val="bg1"/>
                </a:solidFill>
              </a:rPr>
              <a:t>лубина до 17 м, дно песчаное, течение быстрое.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РЕКА ХОПЕР – единственная чистая река в Европе.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641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0471" cy="6730471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5" y="0"/>
            <a:ext cx="9120471" cy="6730471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РЕКА ХОПЕР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359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8" y="-99392"/>
            <a:ext cx="9281769" cy="69523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                                        РЫБА ХОПРА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493025"/>
            <a:ext cx="3220486" cy="2262981"/>
          </a:xfrm>
          <a:effectLst>
            <a:softEdge rad="635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356" y="3389197"/>
            <a:ext cx="3460644" cy="208823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369330"/>
            <a:ext cx="3102023" cy="218887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509120"/>
            <a:ext cx="4632290" cy="213285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96752"/>
            <a:ext cx="4180333" cy="271390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88412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3511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9195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2" y="19251"/>
            <a:ext cx="9107868" cy="683874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6211999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57752"/>
            <a:ext cx="9252520" cy="6968934"/>
          </a:xfrm>
          <a:effectLst>
            <a:softEdge rad="635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75" y="3324225"/>
            <a:ext cx="5000625" cy="353377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135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1" y="19666"/>
            <a:ext cx="9078438" cy="6831054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0877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5390443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ПТИЦЫ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307" y="18477"/>
            <a:ext cx="3635896" cy="335699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8126" y="18478"/>
            <a:ext cx="9046178" cy="6794898"/>
          </a:xfrm>
          <a:effectLst>
            <a:softEdge rad="127000"/>
          </a:effectLst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549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" y="9625"/>
            <a:ext cx="9214647" cy="684815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1676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40" y="117"/>
            <a:ext cx="9297260" cy="6813259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99826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57" y="0"/>
            <a:ext cx="9183357" cy="6858000"/>
          </a:xfr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8664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9" y="-99392"/>
            <a:ext cx="9121013" cy="6858000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0682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135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48" y="0"/>
            <a:ext cx="9162748" cy="6858000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09883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46"/>
            <a:ext cx="9144000" cy="6829754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26721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748" y="9938"/>
            <a:ext cx="9316267" cy="6848061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БОБРЫ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496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effectLst>
            <a:softEdge rad="317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587" y="3321637"/>
            <a:ext cx="5000625" cy="353377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03702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2" y="0"/>
            <a:ext cx="9083708" cy="6857125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04498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57" y="0"/>
            <a:ext cx="9183357" cy="6858000"/>
          </a:xfr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4495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0"/>
            <a:ext cx="4716016" cy="6858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4716015" cy="681337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ЛЕКАРСТВЕННЫЕ РАСТЕНИЯ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ЛАНДЫШИ        БЕЛАДОННА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67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763"/>
            <a:ext cx="4320480" cy="684045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1" y="2763"/>
            <a:ext cx="5184576" cy="684045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РОМАШКА            ВАЛЕРИАНА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060848"/>
            <a:ext cx="1905000" cy="19431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273" y="980728"/>
            <a:ext cx="2466975" cy="184785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948" y="2276872"/>
            <a:ext cx="1638300" cy="193357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23821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297030"/>
            <a:ext cx="5000625" cy="353377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64869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57" y="0"/>
            <a:ext cx="9183357" cy="6833512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63057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61" y="0"/>
            <a:ext cx="9171061" cy="6858000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52048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8928992" cy="68580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ИСТОК ХОПРА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05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9163251" cy="6885384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28627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" y="-9625"/>
            <a:ext cx="9123389" cy="6847127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76885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1468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РУССКАЯ</a:t>
            </a:r>
            <a:r>
              <a:rPr lang="ru-RU" sz="4000" dirty="0" smtClean="0"/>
              <a:t> </a:t>
            </a:r>
            <a:r>
              <a:rPr lang="ru-RU" sz="4000" dirty="0" smtClean="0">
                <a:solidFill>
                  <a:srgbClr val="FF0000"/>
                </a:solidFill>
              </a:rPr>
              <a:t>ВЫХУХОЛЬ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18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39"/>
            <a:ext cx="9144000" cy="6776053"/>
          </a:xfr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15301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50"/>
            <a:ext cx="9201752" cy="686010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19860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624"/>
            <a:ext cx="8784976" cy="6783356"/>
          </a:xfrm>
          <a:effectLst>
            <a:softEdge rad="635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779" y="3324225"/>
            <a:ext cx="5000625" cy="353377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66196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85005" cy="7103900"/>
          </a:xfrm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693612"/>
            <a:ext cx="8229600" cy="1143000"/>
          </a:xfrm>
        </p:spPr>
        <p:txBody>
          <a:bodyPr/>
          <a:lstStyle/>
          <a:p>
            <a:r>
              <a:rPr lang="ru-RU" dirty="0" smtClean="0"/>
              <a:t>                          ЭТО ИНТЕРЕСНО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468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" y="19665"/>
            <a:ext cx="9034046" cy="6841597"/>
          </a:xfr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3588967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0181"/>
            <a:ext cx="8888361" cy="6832735"/>
          </a:xfr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5803627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" y="0"/>
            <a:ext cx="9100458" cy="6846235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34944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532" y="0"/>
            <a:ext cx="9325036" cy="6843562"/>
          </a:xfrm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ДОБЫЧА И РАЗРАБОТКА НИКЕЛЯ В ВОРОНЕЖСКОЙ ОБЛАСТИ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6191672" cy="537321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060848"/>
            <a:ext cx="4408733" cy="433536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10108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15366" name="Picture 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41686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751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>
            <a:noAutofit/>
          </a:bodyPr>
          <a:lstStyle/>
          <a:p>
            <a:r>
              <a:rPr lang="ru-RU" sz="3600" dirty="0" smtClean="0"/>
              <a:t>Никель – твердый металл серебристого цвета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4506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Руда содержит –ртуть, уран, серу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34729" cy="5328592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38395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ДОБЫЧА РУДЫ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5368613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23677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488"/>
            <a:ext cx="9144000" cy="6812658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19734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144000" cy="701496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20987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51"/>
            <a:ext cx="9113748" cy="687725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41411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661248"/>
            <a:ext cx="8229600" cy="1143000"/>
          </a:xfrm>
        </p:spPr>
        <p:txBody>
          <a:bodyPr/>
          <a:lstStyle/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888" y="1415844"/>
            <a:ext cx="4076511" cy="359860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" y="-99392"/>
            <a:ext cx="9134375" cy="6858000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8418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2876" cy="68580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ШАХТА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08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1340" cy="684356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ШАХТА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65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" y="-9625"/>
            <a:ext cx="9155019" cy="685318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14422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3" y="-9624"/>
            <a:ext cx="9121782" cy="6867332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77242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" y="29825"/>
            <a:ext cx="9124749" cy="682918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765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8894982" cy="671648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Снижается уровень грунтовых вод, </a:t>
            </a:r>
            <a:r>
              <a:rPr lang="ru-RU" sz="3200" dirty="0"/>
              <a:t>г</a:t>
            </a:r>
            <a:r>
              <a:rPr lang="ru-RU" sz="3200" dirty="0" smtClean="0"/>
              <a:t>ибель чернозема, мертвая вода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4241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5" y="-57752"/>
            <a:ext cx="9134375" cy="6897265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33792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" y="0"/>
            <a:ext cx="9123782" cy="6841588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02796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29" y="-9624"/>
            <a:ext cx="9186477" cy="6902454"/>
          </a:xfr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59987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04" y="-445987"/>
            <a:ext cx="9028496" cy="730398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642910" y="2500306"/>
            <a:ext cx="7488832" cy="3539430"/>
          </a:xfrm>
          <a:prstGeom prst="rect">
            <a:avLst/>
          </a:prstGeom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Между тем в 20 км. от месторождений расположен уникальный природный заповедник — </a:t>
            </a:r>
            <a:r>
              <a:rPr lang="ru-RU" sz="3200" dirty="0" err="1">
                <a:solidFill>
                  <a:schemeClr val="bg1"/>
                </a:solidFill>
              </a:rPr>
              <a:t>Хоперский</a:t>
            </a:r>
            <a:r>
              <a:rPr lang="ru-RU" sz="3200" dirty="0">
                <a:solidFill>
                  <a:schemeClr val="bg1"/>
                </a:solidFill>
              </a:rPr>
              <a:t> государственный природный заповедник, созданный в 1939 году (годы индустриализации) для защиты от вымирания русской выхухоли </a:t>
            </a:r>
          </a:p>
        </p:txBody>
      </p:sp>
    </p:spTree>
    <p:extLst>
      <p:ext uri="{BB962C8B-B14F-4D97-AF65-F5344CB8AC3E}">
        <p14:creationId xmlns:p14="http://schemas.microsoft.com/office/powerpoint/2010/main" val="230010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5890666"/>
          </a:xfrm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Добыча никеля в Воронежском 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крае </a:t>
            </a:r>
            <a:r>
              <a:rPr lang="ru-RU" dirty="0" err="1" smtClean="0">
                <a:solidFill>
                  <a:schemeClr val="bg1">
                    <a:lumMod val="95000"/>
                  </a:schemeClr>
                </a:solidFill>
              </a:rPr>
              <a:t>убъет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 выхухоль, уничтожит единственную чистую реку в Европе, нанесет невосполнимый урон пахотным угодьям!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56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2229" cy="68580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БЕРЕГИТЕ ПЛАНЕТУ ЗЕМЛЯ!</a:t>
            </a:r>
            <a:br>
              <a:rPr lang="ru-RU" dirty="0" smtClean="0"/>
            </a:br>
            <a:r>
              <a:rPr lang="ru-RU" dirty="0" smtClean="0"/>
              <a:t>БЕРЕГИТЕ СВОЙ ДОМ!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429000"/>
            <a:ext cx="1695450" cy="269557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6632"/>
            <a:ext cx="2352675" cy="19431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Шум водопад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244408" y="60788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89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42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29327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ВНИМАНИЕ…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" y="664144"/>
            <a:ext cx="9105499" cy="6193856"/>
          </a:xfr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72332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997</TotalTime>
  <Words>166</Words>
  <Application>Microsoft Office PowerPoint</Application>
  <PresentationFormat>Экран (4:3)</PresentationFormat>
  <Paragraphs>41</Paragraphs>
  <Slides>99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99</vt:i4>
      </vt:variant>
    </vt:vector>
  </HeadingPairs>
  <TitlesOfParts>
    <vt:vector size="100" baseType="lpstr">
      <vt:lpstr>Тема Office</vt:lpstr>
      <vt:lpstr>22 АПРЕЛЯ ДЕНЬ ЗЕМЛИ</vt:lpstr>
      <vt:lpstr>Презентация PowerPoint</vt:lpstr>
      <vt:lpstr>Презентация PowerPoint</vt:lpstr>
      <vt:lpstr>Земля –наш общий дом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ВИД НА ЗЕМЛЮ ИЗ КОСМОСА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ВСЕЛЕННАЯ</vt:lpstr>
      <vt:lpstr>Презентация PowerPoint</vt:lpstr>
      <vt:lpstr>МОСКВА – СТОЛИЦА НАШЕЙ РОДИНЫ</vt:lpstr>
      <vt:lpstr>                                 Воронеж  </vt:lpstr>
      <vt:lpstr>Презентация PowerPoint</vt:lpstr>
      <vt:lpstr>МОЙ КРАЙ ВОРОНЕЖСКИЙ</vt:lpstr>
      <vt:lpstr>Воронежская область</vt:lpstr>
      <vt:lpstr>Презентация PowerPoint</vt:lpstr>
      <vt:lpstr>РЕКА ДОН</vt:lpstr>
      <vt:lpstr>УСМАНКА</vt:lpstr>
      <vt:lpstr>ХОПЕР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Меловые горы   </vt:lpstr>
      <vt:lpstr>Добыча песчаника</vt:lpstr>
      <vt:lpstr>ДОБЫЧА ГРАНИТА</vt:lpstr>
      <vt:lpstr>Презентация PowerPoint</vt:lpstr>
      <vt:lpstr>Презентация PowerPoint</vt:lpstr>
      <vt:lpstr>РЕКА ХОПЕР – длина 980 км, площадь бассейна 61100 км, ширина до 100 м, глубина до 17 м, дно песчаное, течение быстрое. РЕКА ХОПЕР – единственная чистая река в Европе.  </vt:lpstr>
      <vt:lpstr>РЕКА ХОПЕР</vt:lpstr>
      <vt:lpstr>                                         РЫБА ХОПРА</vt:lpstr>
      <vt:lpstr>Презентация PowerPoint</vt:lpstr>
      <vt:lpstr>Презентация PowerPoint</vt:lpstr>
      <vt:lpstr>Презентация PowerPoint</vt:lpstr>
      <vt:lpstr>ПТИЦЫ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БОБРЫ</vt:lpstr>
      <vt:lpstr>Презентация PowerPoint</vt:lpstr>
      <vt:lpstr>Презентация PowerPoint</vt:lpstr>
      <vt:lpstr>Презентация PowerPoint</vt:lpstr>
      <vt:lpstr>ЛЕКАРСТВЕННЫЕ РАСТЕНИЯ ЛАНДЫШИ        БЕЛАДОННА</vt:lpstr>
      <vt:lpstr>РОМАШКА            ВАЛЕРИАНА</vt:lpstr>
      <vt:lpstr>Презентация PowerPoint</vt:lpstr>
      <vt:lpstr>Презентация PowerPoint</vt:lpstr>
      <vt:lpstr>Презентация PowerPoint</vt:lpstr>
      <vt:lpstr>ИСТОК ХОПРА</vt:lpstr>
      <vt:lpstr>Презентация PowerPoint</vt:lpstr>
      <vt:lpstr>РУССКАЯ ВЫХУХОЛЬ</vt:lpstr>
      <vt:lpstr>Презентация PowerPoint</vt:lpstr>
      <vt:lpstr>Презентация PowerPoint</vt:lpstr>
      <vt:lpstr>Презентация PowerPoint</vt:lpstr>
      <vt:lpstr>                          ЭТО ИНТЕРЕСНО</vt:lpstr>
      <vt:lpstr>Презентация PowerPoint</vt:lpstr>
      <vt:lpstr>Презентация PowerPoint</vt:lpstr>
      <vt:lpstr>Презентация PowerPoint</vt:lpstr>
      <vt:lpstr>ДОБЫЧА И РАЗРАБОТКА НИКЕЛЯ В ВОРОНЕЖСКОЙ ОБЛАСТИ</vt:lpstr>
      <vt:lpstr>Никель – твердый металл серебристого цвета</vt:lpstr>
      <vt:lpstr>Руда содержит –ртуть, уран, серу</vt:lpstr>
      <vt:lpstr>ДОБЫЧА РУДЫ</vt:lpstr>
      <vt:lpstr>Презентация PowerPoint</vt:lpstr>
      <vt:lpstr>Презентация PowerPoint</vt:lpstr>
      <vt:lpstr>Презентация PowerPoint</vt:lpstr>
      <vt:lpstr>Презентация PowerPoint</vt:lpstr>
      <vt:lpstr>ШАХТА</vt:lpstr>
      <vt:lpstr>ШАХТА</vt:lpstr>
      <vt:lpstr>Презентация PowerPoint</vt:lpstr>
      <vt:lpstr>Презентация PowerPoint</vt:lpstr>
      <vt:lpstr>Снижается уровень грунтовых вод, гибель чернозема, мертвая вода</vt:lpstr>
      <vt:lpstr>Презентация PowerPoint</vt:lpstr>
      <vt:lpstr>Презентация PowerPoint</vt:lpstr>
      <vt:lpstr>Презентация PowerPoint</vt:lpstr>
      <vt:lpstr>Презентация PowerPoint</vt:lpstr>
      <vt:lpstr>Добыча никеля в Воронежском крае убъет выхухоль, уничтожит единственную чистую реку в Европе, нанесет невосполнимый урон пахотным угодьям!</vt:lpstr>
      <vt:lpstr>БЕРЕГИТЕ ПЛАНЕТУ ЗЕМЛЯ! БЕРЕГИТЕ СВОЙ ДОМ!</vt:lpstr>
      <vt:lpstr>Презентация PowerPoint</vt:lpstr>
      <vt:lpstr>СПАСИБО ЗА ВНИМАНИЕ…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Руслан</dc:creator>
  <cp:lastModifiedBy>Руслан</cp:lastModifiedBy>
  <cp:revision>112</cp:revision>
  <dcterms:created xsi:type="dcterms:W3CDTF">2012-04-05T19:48:10Z</dcterms:created>
  <dcterms:modified xsi:type="dcterms:W3CDTF">2015-09-26T10:44:31Z</dcterms:modified>
</cp:coreProperties>
</file>