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2AEE-7BFD-4A2B-9947-E7CC0E1497D8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A37AD-7C8C-4850-B276-6A25590CB8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Михаил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Евграфович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Салтыков-Щедрин – писатель, один из классиков русской литературы, вице-губернатор.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Михаил Салтыков-Щедрин появился на свет 27 января 1826 года в деревне Спас-Угол, что в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Калязинском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уезде Тверской губернии. Сейчас это Московская область, Талдомский район.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Семья Михаила была весьма состоятельной. Отец, Евграф Васильевич Салтыков, служил коллежским советником. Мать, Ольга Михайловна Забелина, была дочерью богатых купцов.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b="0" dirty="0" smtClean="0">
              <a:latin typeface="arial"/>
            </a:endParaRPr>
          </a:p>
          <a:p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b="0" dirty="0" smtClean="0"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 обучения в Царскосельском, а затем в Александровском лицее становится и периодом начала творчества Салтыкова-Щедрина. Примечательно, что стихи, которые он писал в то время, характеризовались учителями как «неодобрительные». И касалось это не стиля, а содержания, ведь уже тогда Михаил начинал проявлять свою склонность к высмеиванию недостатков окружающего его мира.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 из первых произведений писателя – повесть «Запутанное дело», которая высмеивала некоторые порядки тогдашней России. В 1848 году за это сочинение Салтыкова-Щедрина отправляют на службу в Вятку. Официально это был служебный перевод, но на самом деле – ссылка подальше от столицы.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1958 году следует новый виток карьеры Салтыкова-Щедрина. Его назначают рязанским вице-губернатором, а спустя два года переводят в Тверь на аналогичную должность. Служба отнимает много времени, но он активно занимается творчеством, начинает сотрудничать с несколькими отечественными журналами.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этот период Салтыков-Щедрин все больше и больше увлекается литературой. Его произведения публикуются в журналах «Московский вестник», «Русский вестник», «Библиотека для чтения», «Современник».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Начинается новый период творчества, во время которого были написаны одни из самых знаменитых произведений: «История одного город», «Пошехонская старина», «Дневник провинциала в Петербурге» и другие. «История одного города» - это вершина творчества писателя как сатирика.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Став в 1877 году главным редактором «Отечественных записок», Салтыков-Щедрин просто поражает сотрудников огромной работоспособностью. Ничто не могло заставить его хоть на некоторое время отказаться от работы. Создавалось впечатление, что он трудится всегда, не прерываясь даже на сон. В то же время Салтыков-Щедрин посещает Западную Европу, знакомится со многими известными современниками – Золя, Флобером и другими.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болезненно писатель переживает закрытие журнала «Отечественные записки» в 1884 году. После этого его состояние здоровья ухудшается, физические страдания накладываются на моральные потрясения. Публикации Салтыкова-Щедрина теперь печатаются в «Вестнике Европы». 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 время писатель чувствует себя все хуже и хуже, силы заметно оставляют его. Он часто болеет, но упорно трудится над своими произведениями. 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мае 1889 года Салтыков-Щедрин в очередной раз заболел простудой. Ослабленный организм не смог сопротивляться болезни. 10 мая 1889 года Михаил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Евграфович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Салтыков-Щедрин умер.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Салтыкову-Щедрину удалось прекрасно справляться с задачей обличения пороков общества своего времени. На протяжении двух десятков лет его произведения, как губка, впитывали в себя все недостатки жизни Российской Империи. По сути, эти сочинения являются историческими документами, ведь достоверность в некоторых из них практически полная.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Творческое наследие Салтыкова-Щедрина не теряет своей актуальности долгие годы после смерти писателя.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Проза Салтыкова-Щедрина – одни из самых ценных образцов мировой сатиры. </a:t>
            </a:r>
            <a:r>
              <a:rPr lang="ru-RU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Стиль критики, оформленной в сказке, применялся писателем очень активно и стал образцом для подражания для многих писателей в будущем.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37AD-7C8C-4850-B276-6A25590CB82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Презентация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i="1" dirty="0" smtClean="0"/>
              <a:t>Я люблю Россию до боли сердечной и даже не могу помыслить себя где-либо, кроме России».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i="1" dirty="0" smtClean="0"/>
              <a:t>М.Е. Салтыков-Щедрин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Kramskoy_Ivan_Nickolaevich_Portrait_of_the_Writer_M_E_Saltykov_N_Schedrin_art_gallerys_prints_arts_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428736"/>
            <a:ext cx="3618918" cy="487396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Новый  виток  творчества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Содержимое 4" descr="978517037748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571612"/>
            <a:ext cx="3334572" cy="4552964"/>
          </a:xfrm>
        </p:spPr>
      </p:pic>
      <p:pic>
        <p:nvPicPr>
          <p:cNvPr id="6" name="Содержимое 5" descr="758242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00628" y="1571612"/>
            <a:ext cx="3328988" cy="45005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Последние годы жизни.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1884 год – запрет журнала «Отечественные записки».</a:t>
            </a:r>
          </a:p>
          <a:p>
            <a:r>
              <a:rPr lang="ru-RU" dirty="0" smtClean="0"/>
              <a:t>1889 год – публикация романа «Пошехонская старина» и резкое ухудшение здоровья писателя.</a:t>
            </a:r>
          </a:p>
          <a:p>
            <a:r>
              <a:rPr lang="ru-RU" dirty="0" smtClean="0"/>
              <a:t>10 мая 1889 года – смерть Михаила </a:t>
            </a:r>
            <a:r>
              <a:rPr lang="ru-RU" dirty="0" err="1" smtClean="0"/>
              <a:t>Евграфовича</a:t>
            </a:r>
            <a:r>
              <a:rPr lang="ru-RU" dirty="0" smtClean="0"/>
              <a:t> Салтыкова-Щедрина.</a:t>
            </a:r>
          </a:p>
          <a:p>
            <a:endParaRPr lang="ru-RU" dirty="0"/>
          </a:p>
        </p:txBody>
      </p:sp>
      <p:pic>
        <p:nvPicPr>
          <p:cNvPr id="5" name="Содержимое 4" descr="saltikov-shedrin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3690" y="1500174"/>
            <a:ext cx="3392419" cy="45529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Эпилог.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 smtClean="0"/>
          </a:p>
          <a:p>
            <a:pPr>
              <a:buNone/>
            </a:pPr>
            <a:r>
              <a:rPr lang="ru-RU" sz="2400" b="1" dirty="0" smtClean="0"/>
              <a:t>«Разбудите </a:t>
            </a:r>
            <a:r>
              <a:rPr lang="ru-RU" sz="2400" b="1" dirty="0" smtClean="0"/>
              <a:t>меня лет через </a:t>
            </a:r>
            <a:r>
              <a:rPr lang="ru-RU" sz="2400" b="1" dirty="0" smtClean="0"/>
              <a:t>сто </a:t>
            </a:r>
            <a:r>
              <a:rPr lang="ru-RU" sz="2400" b="1" dirty="0" smtClean="0"/>
              <a:t>и спросите, что сейчас делается в России. И я отвечу </a:t>
            </a:r>
            <a:r>
              <a:rPr lang="ru-RU" sz="2400" b="1" dirty="0" smtClean="0"/>
              <a:t>: «Пьют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воруют».</a:t>
            </a:r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err="1" smtClean="0"/>
              <a:t>М.Е.Салтыков-Щедрин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Содержимое 4" descr="0_6b14c_ddfa9721_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500174"/>
            <a:ext cx="3714776" cy="45529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раннем детстве.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572000" y="1524000"/>
            <a:ext cx="4261105" cy="731520"/>
          </a:xfrm>
        </p:spPr>
        <p:txBody>
          <a:bodyPr/>
          <a:lstStyle/>
          <a:p>
            <a:r>
              <a:rPr lang="ru-RU" sz="2000" dirty="0" smtClean="0"/>
              <a:t>Родился в деревне Спас-Угол  Тверской губернии.  </a:t>
            </a:r>
            <a:endParaRPr lang="ru-RU" sz="2000" dirty="0"/>
          </a:p>
        </p:txBody>
      </p:sp>
      <p:pic>
        <p:nvPicPr>
          <p:cNvPr id="8" name="Содержимое 7" descr="0_74176_fcba2778_X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85786" y="2357430"/>
            <a:ext cx="2613945" cy="3786214"/>
          </a:xfrm>
        </p:spPr>
      </p:pic>
      <p:pic>
        <p:nvPicPr>
          <p:cNvPr id="7" name="Содержимое 6" descr="Спас угол.bmp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3438" y="2786058"/>
            <a:ext cx="4242865" cy="318214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Михаил </a:t>
            </a:r>
            <a:r>
              <a:rPr lang="ru-RU" sz="2400" b="1" dirty="0" err="1" smtClean="0"/>
              <a:t>Евграфович</a:t>
            </a:r>
            <a:r>
              <a:rPr lang="ru-RU" sz="2400" b="1" dirty="0" smtClean="0"/>
              <a:t> Салтыков-Щедрин</a:t>
            </a:r>
            <a:br>
              <a:rPr lang="ru-RU" sz="2400" b="1" dirty="0" smtClean="0"/>
            </a:br>
            <a:r>
              <a:rPr lang="ru-RU" sz="2400" b="1" dirty="0" smtClean="0"/>
              <a:t>(1826-1889)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Евграф Васильевич Салтыков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Ольга Михайловна Забелина </a:t>
            </a:r>
            <a:endParaRPr lang="ru-RU" dirty="0"/>
          </a:p>
        </p:txBody>
      </p:sp>
      <p:pic>
        <p:nvPicPr>
          <p:cNvPr id="7" name="Содержимое 6" descr="52_3_jpg_186089780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857224" y="2428868"/>
            <a:ext cx="2934316" cy="3786214"/>
          </a:xfrm>
        </p:spPr>
      </p:pic>
      <p:pic>
        <p:nvPicPr>
          <p:cNvPr id="8" name="Содержимое 7" descr="0004-003-Mat-pisatelja-Olga-Mikhajlovna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429256" y="2357430"/>
            <a:ext cx="2789606" cy="38211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Родители  М. Е. Салтыкова-Щедрина 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Образование.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038600" cy="46817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Первоначальное </a:t>
            </a:r>
            <a:r>
              <a:rPr lang="ru-RU" sz="2000" dirty="0" smtClean="0"/>
              <a:t>образование Михаила было домашним: родители приставили к нему смышленого крепостного, художника Павла Соколова. После этого воспитанием будущего писателя занималась гувернантка, священник, студент семинарии и старшая сестра. Когда Салтыкову-Щедрину настало 10 лет, он поступает в Московский дворянский институт. Здесь он демонстрирует большие успехи в обучении </a:t>
            </a:r>
            <a:r>
              <a:rPr lang="ru-RU" sz="2000" dirty="0" smtClean="0"/>
              <a:t>и </a:t>
            </a:r>
            <a:r>
              <a:rPr lang="ru-RU" sz="2000" dirty="0" smtClean="0"/>
              <a:t>уже спустя два года направляется в Царскосельский лицей.</a:t>
            </a:r>
            <a:endParaRPr lang="ru-RU" sz="2000" dirty="0"/>
          </a:p>
        </p:txBody>
      </p:sp>
      <p:pic>
        <p:nvPicPr>
          <p:cNvPr id="5" name="Содержимое 4" descr="лице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2071678"/>
            <a:ext cx="4966013" cy="38576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Начало карьеры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В </a:t>
            </a:r>
            <a:r>
              <a:rPr lang="ru-RU" dirty="0" smtClean="0"/>
              <a:t>1844 году, вскоре после окончания лицея, Салтыков-Щедрин поступает на службу в канцелярию военного министерства. Ему пришлось проработать там два года, прежде сем получить штатное место. Казенная служба не мешает развиваться вольнодумным идеям Салтыкова-Щедрина, и реакция властей на его произведения не заставила себя долго ждать.</a:t>
            </a:r>
            <a:endParaRPr lang="ru-RU" dirty="0"/>
          </a:p>
        </p:txBody>
      </p:sp>
      <p:pic>
        <p:nvPicPr>
          <p:cNvPr id="5" name="Содержимое 4" descr="mikhail-saltykov-shchedrin_3-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2900" y="1420019"/>
            <a:ext cx="2794000" cy="45847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Женитьба.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038600" cy="46817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1848 – 1855 годы – работа </a:t>
            </a:r>
            <a:r>
              <a:rPr lang="ru-RU" dirty="0" smtClean="0"/>
              <a:t>в </a:t>
            </a:r>
            <a:r>
              <a:rPr lang="ru-RU" dirty="0" smtClean="0"/>
              <a:t>Вятке.</a:t>
            </a:r>
          </a:p>
          <a:p>
            <a:r>
              <a:rPr lang="ru-RU" dirty="0" smtClean="0"/>
              <a:t>1855 год – возвращение в Петербург. Работа в Министерстве внутренних дел. Командировка в Тверскую и Владимирскую губернии.</a:t>
            </a:r>
          </a:p>
          <a:p>
            <a:r>
              <a:rPr lang="ru-RU" dirty="0" smtClean="0"/>
              <a:t>1856 год – женитьба на Елизавете Аполлоновне </a:t>
            </a:r>
            <a:r>
              <a:rPr lang="ru-RU" dirty="0" err="1" smtClean="0"/>
              <a:t>Болтиной</a:t>
            </a:r>
            <a:r>
              <a:rPr lang="ru-RU" dirty="0" smtClean="0"/>
              <a:t>, - дочери вице-губернатора Вятки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Начало публикации серии рассказов из сатирического цикла «Губернские очерки».</a:t>
            </a:r>
          </a:p>
          <a:p>
            <a:endParaRPr lang="ru-RU" dirty="0"/>
          </a:p>
        </p:txBody>
      </p:sp>
      <p:pic>
        <p:nvPicPr>
          <p:cNvPr id="5" name="Содержимое 4" descr="жена CЩ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500174"/>
            <a:ext cx="3105148" cy="428614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Литературная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038600" cy="4467414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1858 год – назначение на должность рязанского вице-губернатора.</a:t>
            </a:r>
          </a:p>
          <a:p>
            <a:r>
              <a:rPr lang="ru-RU" sz="2900" dirty="0" smtClean="0"/>
              <a:t>1862 год – возвращение в Петербург. Начало работы с журналом «Современник».</a:t>
            </a:r>
          </a:p>
          <a:p>
            <a:r>
              <a:rPr lang="ru-RU" sz="2900" dirty="0" smtClean="0"/>
              <a:t>1864 год – возвращение на казенную службу. Частые смены мест службы из-за смелого высмеивания недостатков чиновничества.</a:t>
            </a:r>
          </a:p>
          <a:p>
            <a:r>
              <a:rPr lang="ru-RU" sz="2900" dirty="0" smtClean="0"/>
              <a:t>1868 год – отставка в чине действительного статского советника. Начало работы в штате «Отечественных записок».</a:t>
            </a:r>
          </a:p>
          <a:p>
            <a:r>
              <a:rPr lang="ru-RU" sz="2900" dirty="0" smtClean="0"/>
              <a:t>1869-1870 годы – публикация </a:t>
            </a:r>
            <a:r>
              <a:rPr lang="ru-RU" sz="2900" dirty="0" smtClean="0"/>
              <a:t>«Сказок» . 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7" name="Содержимое 6" descr="1312551918_schedr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69244"/>
            <a:ext cx="3643338" cy="4502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07154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1869-1870 годы – публикация сказок «Дикий помещик», «Повесть о том, как один мужик двух генералов прокормил», знаменитого романа «История одного города».</a:t>
            </a:r>
            <a:endParaRPr lang="ru-RU" sz="1800" b="1" dirty="0"/>
          </a:p>
        </p:txBody>
      </p:sp>
      <p:pic>
        <p:nvPicPr>
          <p:cNvPr id="6" name="Содержимое 5" descr="post-116481324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500174"/>
            <a:ext cx="3370707" cy="4681538"/>
          </a:xfrm>
        </p:spPr>
      </p:pic>
      <p:pic>
        <p:nvPicPr>
          <p:cNvPr id="8" name="Содержимое 7" descr="%F18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3268927" cy="46815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Дочь Елизавета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Сын Константин</a:t>
            </a:r>
            <a:endParaRPr lang="ru-RU" dirty="0"/>
          </a:p>
        </p:txBody>
      </p:sp>
      <p:pic>
        <p:nvPicPr>
          <p:cNvPr id="7" name="Содержимое 6" descr="дочь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73573" y="2643182"/>
            <a:ext cx="3045213" cy="3571900"/>
          </a:xfrm>
        </p:spPr>
      </p:pic>
      <p:pic>
        <p:nvPicPr>
          <p:cNvPr id="8" name="Содержимое 7" descr="сын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49006" y="2471738"/>
            <a:ext cx="2341788" cy="38211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85728"/>
            <a:ext cx="8534400" cy="92867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1872 год – рождение сына Константина.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200" b="1" dirty="0" smtClean="0"/>
              <a:t>1873 год – рождение дочери Елизаветы.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</TotalTime>
  <Words>816</Words>
  <PresentationFormat>Экран (4:3)</PresentationFormat>
  <Paragraphs>68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Презентация</vt:lpstr>
      <vt:lpstr>Михаил Евграфович Салтыков-Щедрин (1826-1889)</vt:lpstr>
      <vt:lpstr>Родители  М. Е. Салтыкова-Щедрина </vt:lpstr>
      <vt:lpstr>Образование. </vt:lpstr>
      <vt:lpstr>Начало карьеры.</vt:lpstr>
      <vt:lpstr>Женитьба.</vt:lpstr>
      <vt:lpstr>Литературная деятельность.</vt:lpstr>
      <vt:lpstr>1869-1870 годы – публикация сказок «Дикий помещик», «Повесть о том, как один мужик двух генералов прокормил», знаменитого романа «История одного города».</vt:lpstr>
      <vt:lpstr>1872 год – рождение сына Константина. 1873 год – рождение дочери Елизаветы. </vt:lpstr>
      <vt:lpstr>Новый  виток  творчества.</vt:lpstr>
      <vt:lpstr>Последние годы жизни.</vt:lpstr>
      <vt:lpstr>Эпилог.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Юрьевна</dc:creator>
  <cp:lastModifiedBy>DNA7 X86</cp:lastModifiedBy>
  <cp:revision>17</cp:revision>
  <dcterms:created xsi:type="dcterms:W3CDTF">2012-10-26T12:49:19Z</dcterms:created>
  <dcterms:modified xsi:type="dcterms:W3CDTF">2012-10-26T14:09:18Z</dcterms:modified>
</cp:coreProperties>
</file>