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56" r:id="rId2"/>
    <p:sldId id="258" r:id="rId3"/>
    <p:sldId id="260" r:id="rId4"/>
    <p:sldId id="261" r:id="rId5"/>
    <p:sldId id="262" r:id="rId6"/>
    <p:sldId id="266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8BEAA-3460-49D6-A16D-DDFBD4283994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2A98F-AC82-4B6E-84F9-8E2C716358F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eotolstoy.blogspot.com/2010/11/blog-post_661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Считается, что внешне Лев Толстой был очень похож на свою мать, но он ее не помнил и достоверных ее портретов не сохранилось, только силуэт в детстве. Она была очень хорошо образована для своего времени. Знала четыре языка: французский, немецкий, английский и итальянский и - что было тогда редкостью - хорошо знала русский.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Отец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как и в "Войне и мире" серьезно обучал ее наукам и управлению имениями, но, в отличие от романа, взгляды у них совпадали. В программу обучения княжны входили математика, физика, география, логика, русская словесность, всеобщая история, естественные науки.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Отец Льва Толстого - граф Николай Ильич (1794-1837) 6-ти лет был зачислен на службу с чином губернского регистратора. В 1812 году переменил гражданскую службу на военную, «несмотря на нежелание, страх и отговоры родителей». 11 июня Н. И. Толстой был зачислен корнетом в 3-й Украинский казачий полк, вскоре переименованный в Иркутский гусарский полк.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 июня 1812 г. Наполеон перешел границу России и началась Отечественная война. Николаю Ильичу не пришлось принять участие ни в одном сражении в пределах России, но в декабре 1812 года он был отправлен в заграничный поход. Известно, что по дороге "места, верст на десять засеянные телами" заставили его понять весь ужас войны, о чем он писал родным: «мое военное настроение очень ослабело: истребление человеческого рода уже не так занимает меня, и я думаю 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счастьи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жить в безвестности с милой женой и быть окруженным детьми мал мала меньшими».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Н.И. участвовал во всех крупных сражениях, был участником «битвы народов» под Лейпцигом и за нее получил чин штабс-ротмистра.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Свадьба княжны Марии Николаевны Волконской и графа Николая Ильича Толстого состоялась в 1922 г. Венчание происходило в церкви села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Ясенево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расположенного близ подмосковного имения Трубецких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Битцы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«Брак ее с моим отцом, — говорит Л.Н Толстой, — был устроен родными ее и моего отца. Она была богатая, уже не первой молодости сирота, отец же был веселый, блестящий молодой человек с именем и связями, но с очень расстроенным (до такой степени расстроенным, что отец даже отказался от наследства) моим дедом Толстым состоянием». Похоже, жених и невеста равно не были влюблены друг в друга, однако брак  оказался счастливым.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2A98F-AC82-4B6E-84F9-8E2C716358F7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Стараясь привести свой образ жизни в соответствие с убеждениями и тяготясь барским укладом жизни в усадьбе. Толстой 10 ноября 1910 тайно покинул Ясную Поляну. Здоровье 82-летнего писателя не выдержало путешествия. Он простудился и, заболев, 20 ноября скончался в пути на станции </a:t>
            </a:r>
            <a:r>
              <a:rPr lang="ru-RU" dirty="0" err="1" smtClean="0"/>
              <a:t>Астапово</a:t>
            </a:r>
            <a:r>
              <a:rPr lang="ru-RU" dirty="0" smtClean="0"/>
              <a:t> </a:t>
            </a:r>
            <a:r>
              <a:rPr lang="ru-RU" dirty="0" err="1" smtClean="0"/>
              <a:t>Рязанс</a:t>
            </a:r>
            <a:r>
              <a:rPr lang="ru-RU" dirty="0" smtClean="0"/>
              <a:t> </a:t>
            </a:r>
            <a:r>
              <a:rPr lang="ru-RU" dirty="0" err="1" smtClean="0"/>
              <a:t>ко-Уральской</a:t>
            </a:r>
            <a:r>
              <a:rPr lang="ru-RU" dirty="0" smtClean="0"/>
              <a:t> железной дороги.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2A98F-AC82-4B6E-84F9-8E2C716358F7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Последующие четыре года будущий писатель провел в исканиях: пытался переустроить быт крестьян Ясной Поляны (1847), жил светской жизнью в Москве (1848), в Петербургском университете держал экзамены на степень кандидата права (весна 1849), определился на службу канцелярским служащим в Тульское дворянское депутатское собрание (осень 1849).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2A98F-AC82-4B6E-84F9-8E2C716358F7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2A98F-AC82-4B6E-84F9-8E2C716358F7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Эпизоды Кавказской войны описаны им в рассказах "Набег" (1853), "Рубка леса" (1855), в повести "Казаки" (1852 — 63). Сдал экзамен на юнкера, готовясь стать офицером.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2A98F-AC82-4B6E-84F9-8E2C716358F7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Вскоре после начала Крымской войны Толстого по его личной просьбе перевели в Севастополь, где он участвовал в защите осажденного города, проявляя редкое бесстрашие. Награжден орденом св. Анны с надписью "За храбрость" и медалями "За защиту Севастополя". В "Севастопольских рассказах" он создал беспощадно достоверную картину войны, что произвело огромное впечатление на русское общество. В эти же годы написал последнюю часть трилогии — "Юность" (1855 — 56), в которой заявил себя не просто "поэтом детства", а исследователем человеческой природы. Этот интерес к человеку и желание понять законы душевной и духовной жизни сохранится и в дальнейшем творчестве.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2A98F-AC82-4B6E-84F9-8E2C716358F7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Осенью 1856 вышел в отставку ("Военная карьера — не моя..." — пишет он в дневнике) и в 1857 отправился в полугодичное заграничное путешествие по Франции, Швейцарии, Италии, Германии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2A98F-AC82-4B6E-84F9-8E2C716358F7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мае 1861 (год отмены крепостного права) возвратился в Ясную Поляну, вступил в должность мирового посредника и активно защищал интересы крестьян, решая их споры с помещиками о земле, за что тульское дворянство, недовольное его действиями, потребовало отстранения его от должности. В 1862 Сенат издал указ об увольнении Толстого. Началось тайное наблюдение за ним со стороны III отделения. Летом жандармы произвели обыск в его отсутствие, уверенные, что найдут тайную типографию, которую писатель якобы приобрел после встреч и долгого общения с </a:t>
            </a:r>
            <a:r>
              <a:rPr lang="ru-RU" dirty="0" err="1" smtClean="0"/>
              <a:t>Герценым</a:t>
            </a:r>
            <a:r>
              <a:rPr lang="ru-RU" dirty="0" smtClean="0"/>
              <a:t> в Лондоне.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2A98F-AC82-4B6E-84F9-8E2C716358F7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начале 1880-х семья Толстых переехала в Москву, чтобы дать образование подраставшим детям. С этого времени зимы Толстой проводил в Москве. Здесь в 1882 он участвовал в переписи московского населения, близко познакомился с жизнью обитателей городских трущоб, которую описал в трактате "Так что же нам делать?" (1882 — 86), и сделал вывод: "...Так нельзя жить, нельзя так жить, нельзя!"</a:t>
            </a:r>
          </a:p>
          <a:p>
            <a:r>
              <a:rPr lang="ru-RU" dirty="0" smtClean="0"/>
              <a:t>Новое миросозерцание Толстой выразил в произведении "Исповедь" (1879㭎), где рассказал о перевороте в своих взглядах, смысл которых он видел в разрыве с идеологией дворянского класса и переходе на сторону "простого трудового народа". Этот перелом привел Толстого к отрицанию государства, казенной церкви и собственности. Сознание бессмысленности жизни перед лицом неизбежной смерти привело его к вере в Бога.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2A98F-AC82-4B6E-84F9-8E2C716358F7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Под влиянием друзей и истинных поклонников его таланта, а также личной потребности в литературной деятельности Толстой в 1890-е изменил свое отрицательное отношение к искусству. В эти годы создал драму "Власть тьмы" (1886), пьесу "Плоды просвещения" (1886 — 90), роман "Воскресение" (1889 — 99).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2A98F-AC82-4B6E-84F9-8E2C716358F7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3929066"/>
            <a:ext cx="6400800" cy="16002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Автор: Иванова Л.Ю.</a:t>
            </a:r>
          </a:p>
          <a:p>
            <a:r>
              <a:rPr lang="ru-RU" sz="2400" dirty="0" smtClean="0">
                <a:solidFill>
                  <a:schemeClr val="accent2"/>
                </a:solidFill>
              </a:rPr>
              <a:t>учитель русского языка </a:t>
            </a:r>
          </a:p>
          <a:p>
            <a:r>
              <a:rPr lang="ru-RU" sz="2400" dirty="0" smtClean="0">
                <a:solidFill>
                  <a:schemeClr val="accent2"/>
                </a:solidFill>
              </a:rPr>
              <a:t>Центра образования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857232"/>
            <a:ext cx="8229600" cy="2118723"/>
          </a:xfrm>
        </p:spPr>
        <p:txBody>
          <a:bodyPr/>
          <a:lstStyle/>
          <a:p>
            <a:r>
              <a:rPr lang="ru-RU" sz="4800" dirty="0" smtClean="0">
                <a:solidFill>
                  <a:schemeClr val="accent1"/>
                </a:solidFill>
              </a:rPr>
              <a:t>Презентация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«Лев Николаевич Толстой.</a:t>
            </a:r>
            <a:br>
              <a:rPr lang="ru-RU" dirty="0" smtClean="0"/>
            </a:br>
            <a:r>
              <a:rPr lang="ru-RU" dirty="0" smtClean="0"/>
              <a:t>Жизнь и судьба»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>В 1859 открыл в Ясной Поляне школу для крестьянских детей, где сам проводил занятия. 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Помогал </a:t>
            </a:r>
            <a:r>
              <a:rPr lang="ru-RU" dirty="0" smtClean="0"/>
              <a:t>открыть более 20 школ в окрестных деревнях. С целью изучить постановку школьного дела за границей в 1860 — 1861 Толстой совершил вторую поездку в Европу, осматривал школы во Франции, Италии, Германии, Англии. В Лондоне познакомился с </a:t>
            </a:r>
            <a:r>
              <a:rPr lang="ru-RU" dirty="0" err="1" smtClean="0"/>
              <a:t>Герценым</a:t>
            </a:r>
            <a:r>
              <a:rPr lang="ru-RU" dirty="0" smtClean="0"/>
              <a:t>, посетил лекцию Диккенса.</a:t>
            </a:r>
          </a:p>
          <a:p>
            <a:endParaRPr lang="ru-RU" dirty="0"/>
          </a:p>
        </p:txBody>
      </p:sp>
      <p:pic>
        <p:nvPicPr>
          <p:cNvPr id="5" name="Содержимое 4" descr="1288647784_obl_tolst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000628" y="1643050"/>
            <a:ext cx="3275009" cy="425325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7772400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В 1862 жизнь Толстого, его быт упорядочились на долгие годы: он женился на дочери московского врача Софье Андреевне Берс и началась патриархальная жизнь в своем </a:t>
            </a:r>
            <a:r>
              <a:rPr lang="ru-RU" sz="2000" b="1" dirty="0" smtClean="0">
                <a:solidFill>
                  <a:schemeClr val="accent1"/>
                </a:solidFill>
              </a:rPr>
              <a:t>имении. </a:t>
            </a:r>
            <a:r>
              <a:rPr lang="ru-RU" sz="2000" b="1" dirty="0" smtClean="0">
                <a:solidFill>
                  <a:schemeClr val="accent1"/>
                </a:solidFill>
              </a:rPr>
              <a:t>Толстые воспитали девятерых детей.</a:t>
            </a:r>
            <a:r>
              <a:rPr lang="ru-RU" sz="2000" dirty="0" smtClean="0">
                <a:solidFill>
                  <a:schemeClr val="accent1"/>
                </a:solidFill>
              </a:rPr>
              <a:t/>
            </a:r>
            <a:br>
              <a:rPr lang="ru-RU" sz="2000" dirty="0" smtClean="0">
                <a:solidFill>
                  <a:schemeClr val="accent1"/>
                </a:solidFill>
              </a:rPr>
            </a:b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5" name="Содержимое 4" descr="невеста Толстого Софья Берс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428736"/>
            <a:ext cx="2815922" cy="3984187"/>
          </a:xfrm>
        </p:spPr>
      </p:pic>
      <p:pic>
        <p:nvPicPr>
          <p:cNvPr id="6" name="Содержимое 5" descr="000019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3428992" y="2399279"/>
            <a:ext cx="5254633" cy="374027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1860 — 1870-е годы были отмечены появлением в свет двух произведений Толстого, которые обессмертили его имя: "Война и мир" (1863 — 69), "Анна Каренина" (1873 — 77).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pic>
        <p:nvPicPr>
          <p:cNvPr id="5" name="Содержимое 4" descr="x_bbefb056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381303" y="1447800"/>
            <a:ext cx="2815868" cy="4572000"/>
          </a:xfrm>
        </p:spPr>
      </p:pic>
      <p:pic>
        <p:nvPicPr>
          <p:cNvPr id="6" name="Содержимое 5" descr="voina_t_3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5310785" y="1500174"/>
            <a:ext cx="2996005" cy="451962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Новое миросозерцание Толстой выразил в произведении "Исповедь" (</a:t>
            </a:r>
            <a:r>
              <a:rPr lang="ru-RU" sz="2800" b="1" dirty="0" smtClean="0">
                <a:solidFill>
                  <a:schemeClr val="accent1"/>
                </a:solidFill>
              </a:rPr>
              <a:t>1879).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основу своего учения кладет нравственные заповеди Нового Завета: требование любви к людям и проповедь непротивления злу насилием составляют смысл так называемого "толстовства", которое делается популярным не только в России, но и за границей.</a:t>
            </a:r>
          </a:p>
          <a:p>
            <a:r>
              <a:rPr lang="ru-RU" dirty="0" smtClean="0"/>
              <a:t>В этот период он пришел к полному отрицанию своей предшествующей литературной деятельности, занялся физическим трудом, пахал, шил сапоги, перешел на вегетарианскую пищу. В 1891 публично отказался от авторской собственности на все свои сочинения, написанные после 1880.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772400" cy="18573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В 1891, 1893, 1898 участвовал в помощи крестьянам голодающих губерний, организовал бесплатные столовые.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1643050"/>
            <a:ext cx="3749040" cy="4572000"/>
          </a:xfrm>
        </p:spPr>
        <p:txBody>
          <a:bodyPr/>
          <a:lstStyle/>
          <a:p>
            <a:r>
              <a:rPr lang="ru-RU" sz="2400" dirty="0" smtClean="0"/>
              <a:t>В последнее десятилетие занимался, как и всегда, напряженным творческим трудом. Написаны повесть "Хаджи-Мурат" (1896 — 1904), драма "Живой труп" (1900), рассказ "После бала" (1903).</a:t>
            </a:r>
          </a:p>
          <a:p>
            <a:endParaRPr lang="ru-RU" dirty="0"/>
          </a:p>
        </p:txBody>
      </p:sp>
      <p:pic>
        <p:nvPicPr>
          <p:cNvPr id="9" name="Содержимое 8" descr="40878bd9a7d1t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933951" y="1508525"/>
            <a:ext cx="3567140" cy="445054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Отлучение Л.Н.Толстого от церкви.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428736"/>
            <a:ext cx="3749040" cy="4572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начале 1900 написал ряд статей, разоблачающих всю систему государственного управления. </a:t>
            </a:r>
            <a:endParaRPr lang="ru-RU" dirty="0" smtClean="0"/>
          </a:p>
          <a:p>
            <a:r>
              <a:rPr lang="ru-RU" dirty="0" smtClean="0"/>
              <a:t>Правительство </a:t>
            </a:r>
            <a:r>
              <a:rPr lang="ru-RU" dirty="0" smtClean="0"/>
              <a:t>Николая II вынесло постановление, по которому Святейший Синод (высшее церковное учреждение России) отлучило Толстого от церкви, чем вызвало волну возмущения в обществе.</a:t>
            </a:r>
          </a:p>
          <a:p>
            <a:endParaRPr lang="ru-RU" dirty="0"/>
          </a:p>
        </p:txBody>
      </p:sp>
      <p:pic>
        <p:nvPicPr>
          <p:cNvPr id="5" name="Содержимое 4" descr="tolstoy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86248" y="1928802"/>
            <a:ext cx="4372982" cy="334305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255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В 1901 Толстой жил в Крыму, лечился после тяжелой болезни, часто встречался с Чеховым и М. Горьким.</a:t>
            </a:r>
            <a:br>
              <a:rPr lang="ru-RU" sz="2400" b="1" dirty="0" smtClean="0">
                <a:solidFill>
                  <a:schemeClr val="accent1"/>
                </a:solidFill>
              </a:rPr>
            </a:br>
            <a:endParaRPr lang="ru-RU" sz="2400" b="1" dirty="0">
              <a:solidFill>
                <a:schemeClr val="accent1"/>
              </a:solidFill>
            </a:endParaRPr>
          </a:p>
        </p:txBody>
      </p:sp>
      <p:pic>
        <p:nvPicPr>
          <p:cNvPr id="5" name="Содержимое 4" descr="1011717_PH0282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00100" y="1428736"/>
            <a:ext cx="3417912" cy="4429156"/>
          </a:xfrm>
        </p:spPr>
      </p:pic>
      <p:pic>
        <p:nvPicPr>
          <p:cNvPr id="8" name="Содержимое 7" descr="0_6f3d1_9db2bc3e_XL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208795" y="1447800"/>
            <a:ext cx="3265915" cy="448153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Л.Н.Толстой и С.А. Толстая – 48 лет брака.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pic>
        <p:nvPicPr>
          <p:cNvPr id="5" name="Содержимое 4" descr="0_69342_f7bacbbf_XL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117600" y="1447800"/>
            <a:ext cx="3343275" cy="457200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sz="2800" dirty="0" smtClean="0"/>
              <a:t>В последние годы жизни, когда Толстой составлял завещание, он оказался в центре интриг и раздоров между "толстовцами«, и женой, которая защищала благополучие своей семьи, детей .</a:t>
            </a:r>
            <a:endParaRPr lang="ru-RU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Похоронен в Ясной Поляне.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2400" dirty="0" smtClean="0">
                <a:solidFill>
                  <a:schemeClr val="accent1"/>
                </a:solidFill>
              </a:rPr>
              <a:t> (памятник в Москве)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4" name="Содержимое 3" descr="lev-tolstoy-moskva0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127478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/>
                </a:solidFill>
              </a:rPr>
              <a:t>Лев Николаевич Толстой </a:t>
            </a:r>
            <a:br>
              <a:rPr lang="ru-RU" sz="32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(1829 </a:t>
            </a:r>
            <a:r>
              <a:rPr lang="ru-RU" sz="2400" dirty="0" smtClean="0">
                <a:solidFill>
                  <a:schemeClr val="accent2"/>
                </a:solidFill>
              </a:rPr>
              <a:t>— </a:t>
            </a:r>
            <a:r>
              <a:rPr lang="ru-RU" sz="2400" dirty="0" smtClean="0">
                <a:solidFill>
                  <a:schemeClr val="accent2"/>
                </a:solidFill>
              </a:rPr>
              <a:t>1910)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7" name="Содержимое 6" descr="SE1108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4737" y="1447800"/>
            <a:ext cx="3429000" cy="4572000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sz="2400" dirty="0" smtClean="0"/>
          </a:p>
          <a:p>
            <a:pPr>
              <a:buNone/>
            </a:pPr>
            <a:r>
              <a:rPr lang="ru-RU" sz="2800" dirty="0" smtClean="0"/>
              <a:t>  «</a:t>
            </a:r>
            <a:r>
              <a:rPr lang="ru-RU" sz="2800" dirty="0" smtClean="0"/>
              <a:t>Власть над собой — самая высшая власть, порабощенность своими страстями — самое страшное рабство». 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>Родился 28 августа (9 сентября н.с.) в имении Ясная Поляна Тульской губернии.</a:t>
            </a:r>
            <a:endParaRPr lang="ru-RU" sz="2800" dirty="0"/>
          </a:p>
        </p:txBody>
      </p:sp>
      <p:pic>
        <p:nvPicPr>
          <p:cNvPr id="4" name="Содержимое 3" descr="0_2226_aa3c8085_X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14415" y="1447800"/>
            <a:ext cx="7056394" cy="46484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>Родители: граф Толстой Николай Ильич, </a:t>
            </a:r>
            <a:br>
              <a:rPr lang="ru-RU" sz="2800" dirty="0" smtClean="0">
                <a:solidFill>
                  <a:schemeClr val="accent1"/>
                </a:solidFill>
              </a:rPr>
            </a:br>
            <a:r>
              <a:rPr lang="ru-RU" sz="2800" dirty="0" smtClean="0">
                <a:solidFill>
                  <a:schemeClr val="accent1"/>
                </a:solidFill>
              </a:rPr>
              <a:t>мать Волконская Мария Николаевна.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5" name="Содержимое 4" descr="отец Толстого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214414" y="1704975"/>
            <a:ext cx="3003573" cy="4265074"/>
          </a:xfrm>
        </p:spPr>
      </p:pic>
      <p:pic>
        <p:nvPicPr>
          <p:cNvPr id="6" name="Содержимое 5" descr="volkonskaya_mother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5034389" y="1785926"/>
            <a:ext cx="2895197" cy="400052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После смерти родителей (мать умерла в 1830, отец в 1837) будущий писатель с тремя братьями и сестрой переехал в Казань, к опекунше П. Юшковой.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3749040" cy="4572000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Шестнадцатилетним </a:t>
            </a:r>
            <a:r>
              <a:rPr lang="ru-RU" dirty="0" smtClean="0"/>
              <a:t>юношей поступил в Казанский университет, сначала на философский факультет по разряду арабско-турецкой словесности, затем учился на юридическом факультете (1844 — 47). В 1847, не окончив курс, ушел из университета и поселился в Ясной Поляне, полученной им в собственность как отцовское </a:t>
            </a:r>
            <a:r>
              <a:rPr lang="ru-RU" dirty="0" smtClean="0"/>
              <a:t>наследство.</a:t>
            </a:r>
            <a:endParaRPr lang="ru-RU" dirty="0"/>
          </a:p>
        </p:txBody>
      </p:sp>
      <p:pic>
        <p:nvPicPr>
          <p:cNvPr id="5" name="Содержимое 4" descr="55678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203850" y="2143117"/>
            <a:ext cx="4479775" cy="371477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</a:rPr>
              <a:t>Лев Толстой с братьями.</a:t>
            </a:r>
            <a:br>
              <a:rPr lang="ru-RU" sz="3200" dirty="0" smtClean="0">
                <a:solidFill>
                  <a:schemeClr val="accent1"/>
                </a:solidFill>
              </a:rPr>
            </a:br>
            <a:r>
              <a:rPr lang="ru-RU" sz="3200" dirty="0" smtClean="0">
                <a:solidFill>
                  <a:schemeClr val="accent1"/>
                </a:solidFill>
              </a:rPr>
              <a:t> Сестра Л.Толстого.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5" name="Содержимое 4" descr="Efimov_Tolstoj_bratija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17742" y="1999633"/>
            <a:ext cx="4897200" cy="3572507"/>
          </a:xfrm>
        </p:spPr>
      </p:pic>
      <p:pic>
        <p:nvPicPr>
          <p:cNvPr id="6" name="Содержимое 5" descr="sestra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5591703" y="2000240"/>
            <a:ext cx="2645833" cy="35719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В 1851 уехал из Ясной Поляны на Кавказ, место службы его старшего брата Николая, добровольцем участвовал в военных действиях против чеченцев.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1643050"/>
            <a:ext cx="3749040" cy="45720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400" dirty="0" smtClean="0"/>
              <a:t>Сдал </a:t>
            </a:r>
            <a:r>
              <a:rPr lang="ru-RU" sz="2400" dirty="0" smtClean="0"/>
              <a:t>экзамен на юнкера, готовясь стать офицером.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 smtClean="0"/>
              <a:t>1854, будучи артиллерийским офицером, перевелся в Дунайскую армию, действовавшую против турок.</a:t>
            </a:r>
            <a:endParaRPr lang="ru-RU" sz="2400" dirty="0"/>
          </a:p>
        </p:txBody>
      </p:sp>
      <p:pic>
        <p:nvPicPr>
          <p:cNvPr id="5" name="Содержимое 4" descr="44236b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929190" y="1571612"/>
            <a:ext cx="3308347" cy="44481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Начало литературной деятельности.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На Кавказе Толстой всерьез начал заниматься литературным творчеством, пишет повесть "Детство", которая была одобрена Некрасовым и напечатана в журнале "Современник". Позже там была напечатана повесть "Отрочество" (1852 — 54).</a:t>
            </a:r>
          </a:p>
          <a:p>
            <a:endParaRPr lang="ru-RU" dirty="0"/>
          </a:p>
        </p:txBody>
      </p:sp>
      <p:pic>
        <p:nvPicPr>
          <p:cNvPr id="7" name="Содержимое 6" descr="25893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146675" y="1447800"/>
            <a:ext cx="3324225" cy="4572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772400" cy="12144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</a:rPr>
              <a:t/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/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700" dirty="0" smtClean="0">
                <a:solidFill>
                  <a:schemeClr val="accent1"/>
                </a:solidFill>
              </a:rPr>
              <a:t>В </a:t>
            </a:r>
            <a:r>
              <a:rPr lang="ru-RU" sz="2700" dirty="0" smtClean="0">
                <a:solidFill>
                  <a:schemeClr val="accent1"/>
                </a:solidFill>
              </a:rPr>
              <a:t>1855, приехав в Петербург, Толстой сблизился с сотрудниками журнала "Современник", познакомился с Тургеневым, Гончаровым, Островским, Чернышевским.</a:t>
            </a:r>
            <a:br>
              <a:rPr lang="ru-RU" sz="2700" dirty="0" smtClean="0">
                <a:solidFill>
                  <a:schemeClr val="accent1"/>
                </a:solidFill>
              </a:rPr>
            </a:br>
            <a:endParaRPr lang="ru-RU" sz="2700" dirty="0">
              <a:solidFill>
                <a:schemeClr val="accent1"/>
              </a:solidFill>
            </a:endParaRPr>
          </a:p>
        </p:txBody>
      </p:sp>
      <p:pic>
        <p:nvPicPr>
          <p:cNvPr id="4" name="Содержимое 3" descr="Современник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500166" y="1447800"/>
            <a:ext cx="6143668" cy="4572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70</TotalTime>
  <Words>1401</Words>
  <PresentationFormat>Экран (4:3)</PresentationFormat>
  <Paragraphs>58</Paragraphs>
  <Slides>18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Справедливость</vt:lpstr>
      <vt:lpstr>Презентация  «Лев Николаевич Толстой. Жизнь и судьба»</vt:lpstr>
      <vt:lpstr>Лев Николаевич Толстой  (1829 — 1910)</vt:lpstr>
      <vt:lpstr>Родился 28 августа (9 сентября н.с.) в имении Ясная Поляна Тульской губернии.</vt:lpstr>
      <vt:lpstr>Родители: граф Толстой Николай Ильич,  мать Волконская Мария Николаевна.</vt:lpstr>
      <vt:lpstr>После смерти родителей (мать умерла в 1830, отец в 1837) будущий писатель с тремя братьями и сестрой переехал в Казань, к опекунше П. Юшковой.</vt:lpstr>
      <vt:lpstr>Лев Толстой с братьями.  Сестра Л.Толстого.</vt:lpstr>
      <vt:lpstr>В 1851 уехал из Ясной Поляны на Кавказ, место службы его старшего брата Николая, добровольцем участвовал в военных действиях против чеченцев.</vt:lpstr>
      <vt:lpstr>Начало литературной деятельности.</vt:lpstr>
      <vt:lpstr>  В 1855, приехав в Петербург, Толстой сблизился с сотрудниками журнала "Современник", познакомился с Тургеневым, Гончаровым, Островским, Чернышевским. </vt:lpstr>
      <vt:lpstr>В 1859 открыл в Ясной Поляне школу для крестьянских детей, где сам проводил занятия. </vt:lpstr>
      <vt:lpstr>В 1862 жизнь Толстого, его быт упорядочились на долгие годы: он женился на дочери московского врача Софье Андреевне Берс и началась патриархальная жизнь в своем имении. Толстые воспитали девятерых детей. </vt:lpstr>
      <vt:lpstr>1860 — 1870-е годы были отмечены появлением в свет двух произведений Толстого, которые обессмертили его имя: "Война и мир" (1863 — 69), "Анна Каренина" (1873 — 77).</vt:lpstr>
      <vt:lpstr>Новое миросозерцание Толстой выразил в произведении "Исповедь" (1879).</vt:lpstr>
      <vt:lpstr>В 1891, 1893, 1898 участвовал в помощи крестьянам голодающих губерний, организовал бесплатные столовые. </vt:lpstr>
      <vt:lpstr>Отлучение Л.Н.Толстого от церкви.</vt:lpstr>
      <vt:lpstr>В 1901 Толстой жил в Крыму, лечился после тяжелой болезни, часто встречался с Чеховым и М. Горьким. </vt:lpstr>
      <vt:lpstr>Л.Н.Толстой и С.А. Толстая – 48 лет брака.</vt:lpstr>
      <vt:lpstr>Похоронен в Ясной Поляне.  (памятник в Москве)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«Лев Николаевич Толстой. Жизнь и судьба»</dc:title>
  <dc:creator>Любовь Юрьевна</dc:creator>
  <cp:lastModifiedBy>DNA7 X86</cp:lastModifiedBy>
  <cp:revision>19</cp:revision>
  <dcterms:created xsi:type="dcterms:W3CDTF">2012-11-18T07:02:53Z</dcterms:created>
  <dcterms:modified xsi:type="dcterms:W3CDTF">2012-11-18T08:21:47Z</dcterms:modified>
</cp:coreProperties>
</file>