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75" r:id="rId6"/>
    <p:sldId id="263" r:id="rId7"/>
    <p:sldId id="265" r:id="rId8"/>
    <p:sldId id="271" r:id="rId9"/>
    <p:sldId id="272" r:id="rId10"/>
    <p:sldId id="273" r:id="rId11"/>
    <p:sldId id="264" r:id="rId12"/>
    <p:sldId id="267" r:id="rId13"/>
    <p:sldId id="268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34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48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10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623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64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3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55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515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211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47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918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53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00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8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7207250" y="0"/>
            <a:ext cx="1936750" cy="6858000"/>
          </a:xfrm>
          <a:prstGeom prst="rect">
            <a:avLst/>
          </a:prstGeom>
          <a:gradFill rotWithShape="1">
            <a:gsLst>
              <a:gs pos="0">
                <a:srgbClr val="EDDDB1">
                  <a:alpha val="0"/>
                </a:srgbClr>
              </a:gs>
              <a:gs pos="100000">
                <a:srgbClr val="EDDDB1">
                  <a:gamma/>
                  <a:shade val="46275"/>
                  <a:invGamma/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444F96-D286-4C06-AEAA-B8F18B5EC7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8C9B-1D1A-4106-A7B0-2DC6136998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99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06477-8DC4-45D1-BE21-A1B116427D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27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3B801-5C74-4BA5-BC3B-CBA8D62503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97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53DA-AAFE-4635-A55A-1706CE2F09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50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539EC-DCF6-46A6-A6F1-25DF6B14F5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556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A052-1177-47B0-978E-67574B178E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9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959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9704-D9CE-4569-8970-8D9FF29C27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95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5B60B-79BF-4400-913F-6C6FABF68B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706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C3EA1-3459-46FA-AF5F-CE31C9A2D4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192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0A5D-B683-4CE1-9B8E-D4DA3FA027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580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1988-76A0-415C-9B42-9ED7CAEF2A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72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8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5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1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0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22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9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7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38EAF-CDB2-4E4F-8202-AA5076C5C2B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207250" y="0"/>
            <a:ext cx="1936750" cy="6858000"/>
          </a:xfrm>
          <a:prstGeom prst="rect">
            <a:avLst/>
          </a:prstGeom>
          <a:gradFill rotWithShape="1">
            <a:gsLst>
              <a:gs pos="0">
                <a:srgbClr val="EDDDB1">
                  <a:alpha val="0"/>
                </a:srgbClr>
              </a:gs>
              <a:gs pos="100000">
                <a:srgbClr val="EDDDB1">
                  <a:gamma/>
                  <a:shade val="46275"/>
                  <a:invGamma/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08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3F4D7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rgbClr val="3F4D7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5719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Борьба Руси </a:t>
            </a:r>
            <a:b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с иноземными завоевателями </a:t>
            </a:r>
            <a:b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en-US" sz="4800" dirty="0" smtClean="0">
                <a:solidFill>
                  <a:srgbClr val="C00000"/>
                </a:solidFill>
                <a:latin typeface="Comic Sans MS" pitchFamily="66" charset="0"/>
              </a:rPr>
              <a:t>XIII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 в.).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725144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Гулова Мария Георгиевна </a:t>
            </a:r>
            <a:endParaRPr lang="ru-RU" sz="2400" b="1" dirty="0" smtClean="0"/>
          </a:p>
          <a:p>
            <a:r>
              <a:rPr lang="ru-RU" b="1" dirty="0" smtClean="0"/>
              <a:t>(</a:t>
            </a:r>
            <a:r>
              <a:rPr lang="ru-RU" b="1" dirty="0" smtClean="0"/>
              <a:t>Преподаватель, Государственное бюджетное профессиональное образовательное учреждение Краснодарского края "Пашковский сельскохозяйственный колледж")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5989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143248"/>
            <a:ext cx="5150346" cy="223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500306"/>
            <a:ext cx="3924624" cy="59535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Невская битва. 1240г.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71744"/>
            <a:ext cx="3087033" cy="376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239" y="404664"/>
            <a:ext cx="2431381" cy="187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83693" y="1000108"/>
            <a:ext cx="2431381" cy="595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Black" pitchFamily="34" charset="0"/>
              </a:rPr>
              <a:t>Александр Невский.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6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092" y="1928802"/>
            <a:ext cx="2726117" cy="35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942181"/>
            <a:ext cx="25146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0260"/>
            <a:ext cx="2752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34" y="260649"/>
            <a:ext cx="6777590" cy="57606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Ледовое побоище. 5 апреля 1242г.</a:t>
            </a:r>
            <a:endParaRPr lang="ru-RU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9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3610744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Результаты вторжения западных феодалов: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4464495" cy="533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Поражение шведских феодалов;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5204" y="908720"/>
            <a:ext cx="4027276" cy="662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Разрушение многочисленных населенных пунктов;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1196752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Поражение крестоносцев;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1556792"/>
            <a:ext cx="3739244" cy="67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Сокращение населения </a:t>
            </a:r>
          </a:p>
          <a:p>
            <a:r>
              <a:rPr lang="ru-RU" sz="1600" dirty="0" smtClean="0">
                <a:latin typeface="Arial Black" pitchFamily="34" charset="0"/>
              </a:rPr>
              <a:t>(смерть, плен);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2146846"/>
            <a:ext cx="38164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Сокращение слоя феодалов;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52274" y="2564905"/>
            <a:ext cx="425623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Экономический упадок русских земель;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95755" y="3947046"/>
            <a:ext cx="447484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Последствия монголо-татарского ига: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496" y="1628800"/>
            <a:ext cx="367139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Закрепление немецких феодалов в Прибалтике.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4888" y="2564904"/>
            <a:ext cx="380506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Значение разгрома западных феодалов: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3284984"/>
            <a:ext cx="40324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Освобождение новгородских земель;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4005064"/>
            <a:ext cx="4239698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Предотвращение установления католичества на Руси. 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942384" y="188640"/>
            <a:ext cx="388843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Arial Black" pitchFamily="34" charset="0"/>
              </a:rPr>
              <a:t>Результаты вторжения монголо-татар: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068960"/>
            <a:ext cx="3456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Установление золотоордынского ига.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76056" y="4653136"/>
            <a:ext cx="37547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Сдерживание развития вотчинного землевладения;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04048" y="5193402"/>
            <a:ext cx="3168352" cy="539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Кровосмешение;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40000" y="5643143"/>
            <a:ext cx="3664448" cy="522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Arial Black" pitchFamily="34" charset="0"/>
              </a:rPr>
              <a:t>Смешение культур.</a:t>
            </a:r>
            <a:endParaRPr lang="ru-RU" sz="1600" dirty="0">
              <a:latin typeface="Arial Black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644008" y="0"/>
            <a:ext cx="0" cy="6858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89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941662"/>
            <a:ext cx="2952328" cy="48506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Армия Чингисхана.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84" y="583629"/>
            <a:ext cx="21336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3036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59150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9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831" y="3212976"/>
            <a:ext cx="2458616" cy="706090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Black" pitchFamily="34" charset="0"/>
              </a:rPr>
              <a:t>Котян – хан западного союза половецких племен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927619" y="3140968"/>
            <a:ext cx="1516589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Black" pitchFamily="34" charset="0"/>
              </a:rPr>
              <a:t>Мстислав Романович Киевский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29408" y="3847058"/>
            <a:ext cx="245861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Black" pitchFamily="34" charset="0"/>
              </a:rPr>
              <a:t>Юрий Кончакович – хан кавказских половцев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37112" y="3731022"/>
            <a:ext cx="1831407" cy="6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Black" pitchFamily="34" charset="0"/>
              </a:rPr>
              <a:t>Мстислав Святославович Черниговский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4423122"/>
            <a:ext cx="20882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Black" pitchFamily="34" charset="0"/>
              </a:rPr>
              <a:t>Мстислав Мстиславович Удачливый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17640" y="4881457"/>
            <a:ext cx="24586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Black" pitchFamily="34" charset="0"/>
              </a:rPr>
              <a:t>Данило Романович Волынский 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58928" y="5661248"/>
            <a:ext cx="5113319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Arial Black" pitchFamily="34" charset="0"/>
              </a:rPr>
              <a:t>Отсутствие единства в русском стане и несогласованность во время боевых действий 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818"/>
            <a:ext cx="3096343" cy="207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носка со стрелкой вправо 9"/>
          <p:cNvSpPr/>
          <p:nvPr/>
        </p:nvSpPr>
        <p:spPr>
          <a:xfrm rot="5400000">
            <a:off x="5544108" y="-279412"/>
            <a:ext cx="1800200" cy="2880320"/>
          </a:xfrm>
          <a:prstGeom prst="rightArrowCallou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Монголы и русские: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первое столкновение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Битва на реке Калке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31 мая 1223г.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82287" y="1988840"/>
            <a:ext cx="2594985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Коалиция</a:t>
            </a:r>
            <a:endParaRPr lang="ru-RU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47414" y="2276872"/>
            <a:ext cx="165618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52962" y="2276872"/>
            <a:ext cx="0" cy="2354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03598" y="2276872"/>
            <a:ext cx="0" cy="2354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82287" y="2492896"/>
            <a:ext cx="11548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Половецких </a:t>
            </a:r>
          </a:p>
          <a:p>
            <a:pPr algn="ctr"/>
            <a:r>
              <a:rPr lang="ru-RU" sz="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ханов</a:t>
            </a:r>
            <a:endParaRPr lang="ru-RU" sz="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89862" y="2492896"/>
            <a:ext cx="8274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Русских</a:t>
            </a:r>
          </a:p>
          <a:p>
            <a:pPr algn="ctr"/>
            <a:r>
              <a:rPr lang="ru-RU" sz="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князей</a:t>
            </a:r>
            <a:endParaRPr lang="ru-RU" sz="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1988840"/>
            <a:ext cx="199452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Монгольские отряды во главе с Джебе и Судебеем</a:t>
            </a:r>
            <a:endParaRPr lang="ru-RU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5373216"/>
            <a:ext cx="199452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Поражение русско-половецких войск</a:t>
            </a:r>
            <a:endParaRPr lang="ru-RU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390795" y="3140968"/>
            <a:ext cx="155448" cy="122413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516216" y="3573016"/>
            <a:ext cx="974331" cy="320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Arial Black" pitchFamily="34" charset="0"/>
              </a:rPr>
              <a:t>Погибли</a:t>
            </a:r>
            <a:endParaRPr lang="ru-RU" sz="1200" dirty="0">
              <a:latin typeface="Arial Black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03597" y="3023264"/>
            <a:ext cx="0" cy="2354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244408" y="2916726"/>
            <a:ext cx="0" cy="24564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47414" y="3023264"/>
            <a:ext cx="0" cy="2354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авая фигурная скобка 23"/>
          <p:cNvSpPr/>
          <p:nvPr/>
        </p:nvSpPr>
        <p:spPr>
          <a:xfrm rot="16200000" flipH="1">
            <a:off x="4310674" y="3228251"/>
            <a:ext cx="276600" cy="442251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163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99" y="1771106"/>
            <a:ext cx="235363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40096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 Black" pitchFamily="34" charset="0"/>
              </a:rPr>
              <a:t>В </a:t>
            </a:r>
            <a:r>
              <a:rPr lang="ru-RU" sz="1400" i="1" dirty="0">
                <a:latin typeface="Arial Black" pitchFamily="34" charset="0"/>
              </a:rPr>
              <a:t>1236г.</a:t>
            </a:r>
            <a:r>
              <a:rPr lang="ru-RU" sz="1400" dirty="0">
                <a:latin typeface="Arial Black" pitchFamily="34" charset="0"/>
              </a:rPr>
              <a:t> монголы предприняли грандиозный поход на запад. Во главе войска встал внук Чингисхана – </a:t>
            </a:r>
            <a:r>
              <a:rPr lang="ru-RU" sz="1400" i="1" dirty="0">
                <a:latin typeface="Arial Black" pitchFamily="34" charset="0"/>
              </a:rPr>
              <a:t>Батый.</a:t>
            </a:r>
            <a:r>
              <a:rPr lang="ru-RU" sz="1400" dirty="0">
                <a:latin typeface="Arial Black" pitchFamily="34" charset="0"/>
              </a:rPr>
              <a:t> Разгромив Волжскую </a:t>
            </a:r>
            <a:r>
              <a:rPr lang="ru-RU" sz="1400" dirty="0" err="1">
                <a:latin typeface="Arial Black" pitchFamily="34" charset="0"/>
              </a:rPr>
              <a:t>Булгарию</a:t>
            </a:r>
            <a:r>
              <a:rPr lang="ru-RU" sz="1400" dirty="0">
                <a:latin typeface="Arial Black" pitchFamily="34" charset="0"/>
              </a:rPr>
              <a:t>, монгольское войско подошло к границам Северо-Восточной Руси.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5656" y="4246240"/>
            <a:ext cx="3344416" cy="62292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</a:rPr>
              <a:t>Нашествие Батыя на русскую землю.</a:t>
            </a:r>
            <a:endParaRPr lang="ru-RU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892" y="1721769"/>
            <a:ext cx="3235551" cy="456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50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03"/>
          <p:cNvSpPr>
            <a:spLocks noChangeArrowheads="1"/>
          </p:cNvSpPr>
          <p:nvPr/>
        </p:nvSpPr>
        <p:spPr bwMode="auto">
          <a:xfrm rot="5400000">
            <a:off x="4954587" y="2679701"/>
            <a:ext cx="5503863" cy="2843212"/>
          </a:xfrm>
          <a:custGeom>
            <a:avLst/>
            <a:gdLst>
              <a:gd name="T0" fmla="*/ 4314672 w 21600"/>
              <a:gd name="T1" fmla="*/ 0 h 21600"/>
              <a:gd name="T2" fmla="*/ 0 w 21600"/>
              <a:gd name="T3" fmla="*/ 1421606 h 21600"/>
              <a:gd name="T4" fmla="*/ 4314672 w 21600"/>
              <a:gd name="T5" fmla="*/ 2843212 h 21600"/>
              <a:gd name="T6" fmla="*/ 5503863 w 21600"/>
              <a:gd name="T7" fmla="*/ 14216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693 h 21600"/>
              <a:gd name="T14" fmla="*/ 18961 w 21600"/>
              <a:gd name="T15" fmla="*/ 169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933" y="0"/>
                </a:moveTo>
                <a:lnTo>
                  <a:pt x="16933" y="4693"/>
                </a:lnTo>
                <a:lnTo>
                  <a:pt x="3375" y="4693"/>
                </a:lnTo>
                <a:lnTo>
                  <a:pt x="3375" y="16907"/>
                </a:lnTo>
                <a:lnTo>
                  <a:pt x="16933" y="16907"/>
                </a:lnTo>
                <a:lnTo>
                  <a:pt x="1693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693"/>
                </a:moveTo>
                <a:lnTo>
                  <a:pt x="1350" y="16907"/>
                </a:lnTo>
                <a:lnTo>
                  <a:pt x="2700" y="16907"/>
                </a:lnTo>
                <a:lnTo>
                  <a:pt x="2700" y="4693"/>
                </a:lnTo>
                <a:close/>
              </a:path>
              <a:path w="21600" h="21600">
                <a:moveTo>
                  <a:pt x="0" y="4693"/>
                </a:moveTo>
                <a:lnTo>
                  <a:pt x="0" y="16907"/>
                </a:lnTo>
                <a:lnTo>
                  <a:pt x="675" y="16907"/>
                </a:lnTo>
                <a:lnTo>
                  <a:pt x="675" y="4693"/>
                </a:lnTo>
                <a:close/>
              </a:path>
            </a:pathLst>
          </a:custGeom>
          <a:gradFill rotWithShape="1">
            <a:gsLst>
              <a:gs pos="0">
                <a:srgbClr val="3F4D71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348" t="2432" r="25903" b="31482"/>
          <a:stretch>
            <a:fillRect/>
          </a:stretch>
        </p:blipFill>
        <p:spPr bwMode="auto">
          <a:xfrm>
            <a:off x="263525" y="1422400"/>
            <a:ext cx="5676900" cy="5335588"/>
          </a:xfrm>
          <a:prstGeom prst="rect">
            <a:avLst/>
          </a:prstGeom>
          <a:solidFill>
            <a:schemeClr val="bg1"/>
          </a:solidFill>
          <a:ln w="9525">
            <a:solidFill>
              <a:srgbClr val="3F4D71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5241925" y="3286125"/>
            <a:ext cx="71438" cy="71438"/>
          </a:xfrm>
          <a:prstGeom prst="ellipse">
            <a:avLst/>
          </a:prstGeom>
          <a:noFill/>
          <a:ln w="9525">
            <a:solidFill>
              <a:srgbClr val="3F4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4129088" y="3262313"/>
            <a:ext cx="71437" cy="71437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4765675" y="3519488"/>
            <a:ext cx="71438" cy="71437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4268788" y="3679825"/>
            <a:ext cx="71437" cy="71438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3416300" y="3875088"/>
            <a:ext cx="71438" cy="71437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29" name="Oval 8"/>
          <p:cNvSpPr>
            <a:spLocks noChangeArrowheads="1"/>
          </p:cNvSpPr>
          <p:nvPr/>
        </p:nvSpPr>
        <p:spPr bwMode="auto">
          <a:xfrm>
            <a:off x="4191000" y="3446463"/>
            <a:ext cx="71438" cy="71437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0" name="Oval 9"/>
          <p:cNvSpPr>
            <a:spLocks noChangeArrowheads="1"/>
          </p:cNvSpPr>
          <p:nvPr/>
        </p:nvSpPr>
        <p:spPr bwMode="auto">
          <a:xfrm>
            <a:off x="4452938" y="2643188"/>
            <a:ext cx="71437" cy="71437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1" name="Oval 10"/>
          <p:cNvSpPr>
            <a:spLocks noChangeArrowheads="1"/>
          </p:cNvSpPr>
          <p:nvPr/>
        </p:nvSpPr>
        <p:spPr bwMode="auto">
          <a:xfrm>
            <a:off x="4575175" y="3135313"/>
            <a:ext cx="71438" cy="71437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2" name="Oval 11"/>
          <p:cNvSpPr>
            <a:spLocks noChangeArrowheads="1"/>
          </p:cNvSpPr>
          <p:nvPr/>
        </p:nvSpPr>
        <p:spPr bwMode="auto">
          <a:xfrm>
            <a:off x="4186238" y="2984500"/>
            <a:ext cx="71437" cy="71438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3" name="Oval 12"/>
          <p:cNvSpPr>
            <a:spLocks noChangeArrowheads="1"/>
          </p:cNvSpPr>
          <p:nvPr/>
        </p:nvSpPr>
        <p:spPr bwMode="auto">
          <a:xfrm>
            <a:off x="4176713" y="1746250"/>
            <a:ext cx="71437" cy="71438"/>
          </a:xfrm>
          <a:prstGeom prst="ellipse">
            <a:avLst/>
          </a:prstGeom>
          <a:noFill/>
          <a:ln w="9525">
            <a:solidFill>
              <a:srgbClr val="3F4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4" name="Oval 13"/>
          <p:cNvSpPr>
            <a:spLocks noChangeArrowheads="1"/>
          </p:cNvSpPr>
          <p:nvPr/>
        </p:nvSpPr>
        <p:spPr bwMode="auto">
          <a:xfrm>
            <a:off x="4340225" y="2776538"/>
            <a:ext cx="71438" cy="71437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5" name="Oval 14"/>
          <p:cNvSpPr>
            <a:spLocks noChangeArrowheads="1"/>
          </p:cNvSpPr>
          <p:nvPr/>
        </p:nvSpPr>
        <p:spPr bwMode="auto">
          <a:xfrm>
            <a:off x="3773488" y="2800350"/>
            <a:ext cx="71437" cy="71438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6" name="Oval 15"/>
          <p:cNvSpPr>
            <a:spLocks noChangeArrowheads="1"/>
          </p:cNvSpPr>
          <p:nvPr/>
        </p:nvSpPr>
        <p:spPr bwMode="auto">
          <a:xfrm>
            <a:off x="3502025" y="2584450"/>
            <a:ext cx="71438" cy="71438"/>
          </a:xfrm>
          <a:prstGeom prst="ellips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7" name="Oval 16"/>
          <p:cNvSpPr>
            <a:spLocks noChangeArrowheads="1"/>
          </p:cNvSpPr>
          <p:nvPr/>
        </p:nvSpPr>
        <p:spPr bwMode="auto">
          <a:xfrm>
            <a:off x="2851150" y="1990725"/>
            <a:ext cx="71438" cy="71438"/>
          </a:xfrm>
          <a:prstGeom prst="ellipse">
            <a:avLst/>
          </a:prstGeom>
          <a:noFill/>
          <a:ln w="9525">
            <a:solidFill>
              <a:srgbClr val="3F4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8" name="Oval 17"/>
          <p:cNvSpPr>
            <a:spLocks noChangeArrowheads="1"/>
          </p:cNvSpPr>
          <p:nvPr/>
        </p:nvSpPr>
        <p:spPr bwMode="auto">
          <a:xfrm>
            <a:off x="1890713" y="4816475"/>
            <a:ext cx="71437" cy="71438"/>
          </a:xfrm>
          <a:prstGeom prst="ellipse">
            <a:avLst/>
          </a:prstGeom>
          <a:noFill/>
          <a:ln w="9525">
            <a:solidFill>
              <a:srgbClr val="3F4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39" name="Oval 18"/>
          <p:cNvSpPr>
            <a:spLocks noChangeArrowheads="1"/>
          </p:cNvSpPr>
          <p:nvPr/>
        </p:nvSpPr>
        <p:spPr bwMode="auto">
          <a:xfrm>
            <a:off x="808038" y="4389438"/>
            <a:ext cx="71437" cy="71437"/>
          </a:xfrm>
          <a:prstGeom prst="ellipse">
            <a:avLst/>
          </a:prstGeom>
          <a:noFill/>
          <a:ln w="9525">
            <a:solidFill>
              <a:srgbClr val="3F4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5140" name="Oval 19"/>
          <p:cNvSpPr>
            <a:spLocks noChangeArrowheads="1"/>
          </p:cNvSpPr>
          <p:nvPr/>
        </p:nvSpPr>
        <p:spPr bwMode="auto">
          <a:xfrm>
            <a:off x="379413" y="4951413"/>
            <a:ext cx="71437" cy="71437"/>
          </a:xfrm>
          <a:prstGeom prst="ellipse">
            <a:avLst/>
          </a:prstGeom>
          <a:noFill/>
          <a:ln w="9525">
            <a:solidFill>
              <a:srgbClr val="3F4D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pic>
        <p:nvPicPr>
          <p:cNvPr id="5141" name="Picture 20" descr="j0194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575" y="2986088"/>
            <a:ext cx="3127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45" name="Group 39"/>
          <p:cNvGrpSpPr>
            <a:grpSpLocks noChangeAspect="1"/>
          </p:cNvGrpSpPr>
          <p:nvPr/>
        </p:nvGrpSpPr>
        <p:grpSpPr bwMode="auto">
          <a:xfrm>
            <a:off x="3487738" y="2287588"/>
            <a:ext cx="130175" cy="355600"/>
            <a:chOff x="1757" y="679"/>
            <a:chExt cx="983" cy="2688"/>
          </a:xfrm>
        </p:grpSpPr>
        <p:sp>
          <p:nvSpPr>
            <p:cNvPr id="5190" name="Freeform 40"/>
            <p:cNvSpPr>
              <a:spLocks noChangeAspect="1"/>
            </p:cNvSpPr>
            <p:nvPr/>
          </p:nvSpPr>
          <p:spPr bwMode="auto">
            <a:xfrm>
              <a:off x="1757" y="679"/>
              <a:ext cx="787" cy="1316"/>
            </a:xfrm>
            <a:custGeom>
              <a:avLst/>
              <a:gdLst>
                <a:gd name="T0" fmla="*/ 910 w 1575"/>
                <a:gd name="T1" fmla="*/ 1047 h 2632"/>
                <a:gd name="T2" fmla="*/ 921 w 1575"/>
                <a:gd name="T3" fmla="*/ 837 h 2632"/>
                <a:gd name="T4" fmla="*/ 937 w 1575"/>
                <a:gd name="T5" fmla="*/ 829 h 2632"/>
                <a:gd name="T6" fmla="*/ 941 w 1575"/>
                <a:gd name="T7" fmla="*/ 826 h 2632"/>
                <a:gd name="T8" fmla="*/ 943 w 1575"/>
                <a:gd name="T9" fmla="*/ 828 h 2632"/>
                <a:gd name="T10" fmla="*/ 927 w 1575"/>
                <a:gd name="T11" fmla="*/ 812 h 2632"/>
                <a:gd name="T12" fmla="*/ 916 w 1575"/>
                <a:gd name="T13" fmla="*/ 804 h 2632"/>
                <a:gd name="T14" fmla="*/ 916 w 1575"/>
                <a:gd name="T15" fmla="*/ 791 h 2632"/>
                <a:gd name="T16" fmla="*/ 947 w 1575"/>
                <a:gd name="T17" fmla="*/ 754 h 2632"/>
                <a:gd name="T18" fmla="*/ 968 w 1575"/>
                <a:gd name="T19" fmla="*/ 702 h 2632"/>
                <a:gd name="T20" fmla="*/ 952 w 1575"/>
                <a:gd name="T21" fmla="*/ 638 h 2632"/>
                <a:gd name="T22" fmla="*/ 898 w 1575"/>
                <a:gd name="T23" fmla="*/ 577 h 2632"/>
                <a:gd name="T24" fmla="*/ 857 w 1575"/>
                <a:gd name="T25" fmla="*/ 531 h 2632"/>
                <a:gd name="T26" fmla="*/ 840 w 1575"/>
                <a:gd name="T27" fmla="*/ 490 h 2632"/>
                <a:gd name="T28" fmla="*/ 830 w 1575"/>
                <a:gd name="T29" fmla="*/ 448 h 2632"/>
                <a:gd name="T30" fmla="*/ 830 w 1575"/>
                <a:gd name="T31" fmla="*/ 310 h 2632"/>
                <a:gd name="T32" fmla="*/ 881 w 1575"/>
                <a:gd name="T33" fmla="*/ 304 h 2632"/>
                <a:gd name="T34" fmla="*/ 830 w 1575"/>
                <a:gd name="T35" fmla="*/ 93 h 2632"/>
                <a:gd name="T36" fmla="*/ 885 w 1575"/>
                <a:gd name="T37" fmla="*/ 66 h 2632"/>
                <a:gd name="T38" fmla="*/ 830 w 1575"/>
                <a:gd name="T39" fmla="*/ 0 h 2632"/>
                <a:gd name="T40" fmla="*/ 809 w 1575"/>
                <a:gd name="T41" fmla="*/ 66 h 2632"/>
                <a:gd name="T42" fmla="*/ 751 w 1575"/>
                <a:gd name="T43" fmla="*/ 93 h 2632"/>
                <a:gd name="T44" fmla="*/ 809 w 1575"/>
                <a:gd name="T45" fmla="*/ 275 h 2632"/>
                <a:gd name="T46" fmla="*/ 757 w 1575"/>
                <a:gd name="T47" fmla="*/ 277 h 2632"/>
                <a:gd name="T48" fmla="*/ 809 w 1575"/>
                <a:gd name="T49" fmla="*/ 440 h 2632"/>
                <a:gd name="T50" fmla="*/ 801 w 1575"/>
                <a:gd name="T51" fmla="*/ 479 h 2632"/>
                <a:gd name="T52" fmla="*/ 788 w 1575"/>
                <a:gd name="T53" fmla="*/ 517 h 2632"/>
                <a:gd name="T54" fmla="*/ 760 w 1575"/>
                <a:gd name="T55" fmla="*/ 556 h 2632"/>
                <a:gd name="T56" fmla="*/ 716 w 1575"/>
                <a:gd name="T57" fmla="*/ 607 h 2632"/>
                <a:gd name="T58" fmla="*/ 669 w 1575"/>
                <a:gd name="T59" fmla="*/ 674 h 2632"/>
                <a:gd name="T60" fmla="*/ 677 w 1575"/>
                <a:gd name="T61" fmla="*/ 736 h 2632"/>
                <a:gd name="T62" fmla="*/ 708 w 1575"/>
                <a:gd name="T63" fmla="*/ 779 h 2632"/>
                <a:gd name="T64" fmla="*/ 733 w 1575"/>
                <a:gd name="T65" fmla="*/ 802 h 2632"/>
                <a:gd name="T66" fmla="*/ 718 w 1575"/>
                <a:gd name="T67" fmla="*/ 814 h 2632"/>
                <a:gd name="T68" fmla="*/ 712 w 1575"/>
                <a:gd name="T69" fmla="*/ 824 h 2632"/>
                <a:gd name="T70" fmla="*/ 716 w 1575"/>
                <a:gd name="T71" fmla="*/ 826 h 2632"/>
                <a:gd name="T72" fmla="*/ 720 w 1575"/>
                <a:gd name="T73" fmla="*/ 833 h 2632"/>
                <a:gd name="T74" fmla="*/ 733 w 1575"/>
                <a:gd name="T75" fmla="*/ 1052 h 2632"/>
                <a:gd name="T76" fmla="*/ 342 w 1575"/>
                <a:gd name="T77" fmla="*/ 2357 h 2632"/>
                <a:gd name="T78" fmla="*/ 0 w 1575"/>
                <a:gd name="T79" fmla="*/ 2479 h 2632"/>
                <a:gd name="T80" fmla="*/ 0 w 1575"/>
                <a:gd name="T81" fmla="*/ 2487 h 2632"/>
                <a:gd name="T82" fmla="*/ 12 w 1575"/>
                <a:gd name="T83" fmla="*/ 2501 h 2632"/>
                <a:gd name="T84" fmla="*/ 398 w 1575"/>
                <a:gd name="T85" fmla="*/ 2632 h 2632"/>
                <a:gd name="T86" fmla="*/ 1177 w 1575"/>
                <a:gd name="T87" fmla="*/ 2632 h 2632"/>
                <a:gd name="T88" fmla="*/ 1565 w 1575"/>
                <a:gd name="T89" fmla="*/ 2501 h 2632"/>
                <a:gd name="T90" fmla="*/ 1575 w 1575"/>
                <a:gd name="T91" fmla="*/ 2487 h 2632"/>
                <a:gd name="T92" fmla="*/ 1575 w 1575"/>
                <a:gd name="T93" fmla="*/ 2479 h 2632"/>
                <a:gd name="T94" fmla="*/ 1317 w 1575"/>
                <a:gd name="T95" fmla="*/ 2386 h 26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5"/>
                <a:gd name="T145" fmla="*/ 0 h 2632"/>
                <a:gd name="T146" fmla="*/ 1575 w 1575"/>
                <a:gd name="T147" fmla="*/ 2632 h 26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5" h="2632">
                  <a:moveTo>
                    <a:pt x="1317" y="2386"/>
                  </a:moveTo>
                  <a:lnTo>
                    <a:pt x="910" y="1047"/>
                  </a:lnTo>
                  <a:lnTo>
                    <a:pt x="910" y="843"/>
                  </a:lnTo>
                  <a:lnTo>
                    <a:pt x="921" y="837"/>
                  </a:lnTo>
                  <a:lnTo>
                    <a:pt x="931" y="833"/>
                  </a:lnTo>
                  <a:lnTo>
                    <a:pt x="937" y="829"/>
                  </a:lnTo>
                  <a:lnTo>
                    <a:pt x="941" y="828"/>
                  </a:lnTo>
                  <a:lnTo>
                    <a:pt x="941" y="826"/>
                  </a:lnTo>
                  <a:lnTo>
                    <a:pt x="941" y="824"/>
                  </a:lnTo>
                  <a:lnTo>
                    <a:pt x="943" y="828"/>
                  </a:lnTo>
                  <a:lnTo>
                    <a:pt x="937" y="820"/>
                  </a:lnTo>
                  <a:lnTo>
                    <a:pt x="927" y="812"/>
                  </a:lnTo>
                  <a:lnTo>
                    <a:pt x="917" y="806"/>
                  </a:lnTo>
                  <a:lnTo>
                    <a:pt x="916" y="804"/>
                  </a:lnTo>
                  <a:lnTo>
                    <a:pt x="908" y="802"/>
                  </a:lnTo>
                  <a:lnTo>
                    <a:pt x="916" y="791"/>
                  </a:lnTo>
                  <a:lnTo>
                    <a:pt x="931" y="775"/>
                  </a:lnTo>
                  <a:lnTo>
                    <a:pt x="947" y="754"/>
                  </a:lnTo>
                  <a:lnTo>
                    <a:pt x="962" y="731"/>
                  </a:lnTo>
                  <a:lnTo>
                    <a:pt x="968" y="702"/>
                  </a:lnTo>
                  <a:lnTo>
                    <a:pt x="968" y="671"/>
                  </a:lnTo>
                  <a:lnTo>
                    <a:pt x="952" y="638"/>
                  </a:lnTo>
                  <a:lnTo>
                    <a:pt x="927" y="607"/>
                  </a:lnTo>
                  <a:lnTo>
                    <a:pt x="898" y="577"/>
                  </a:lnTo>
                  <a:lnTo>
                    <a:pt x="875" y="554"/>
                  </a:lnTo>
                  <a:lnTo>
                    <a:pt x="857" y="531"/>
                  </a:lnTo>
                  <a:lnTo>
                    <a:pt x="848" y="512"/>
                  </a:lnTo>
                  <a:lnTo>
                    <a:pt x="840" y="490"/>
                  </a:lnTo>
                  <a:lnTo>
                    <a:pt x="834" y="471"/>
                  </a:lnTo>
                  <a:lnTo>
                    <a:pt x="830" y="448"/>
                  </a:lnTo>
                  <a:lnTo>
                    <a:pt x="830" y="426"/>
                  </a:lnTo>
                  <a:lnTo>
                    <a:pt x="830" y="310"/>
                  </a:lnTo>
                  <a:lnTo>
                    <a:pt x="881" y="331"/>
                  </a:lnTo>
                  <a:lnTo>
                    <a:pt x="881" y="304"/>
                  </a:lnTo>
                  <a:lnTo>
                    <a:pt x="830" y="285"/>
                  </a:lnTo>
                  <a:lnTo>
                    <a:pt x="830" y="93"/>
                  </a:lnTo>
                  <a:lnTo>
                    <a:pt x="885" y="93"/>
                  </a:lnTo>
                  <a:lnTo>
                    <a:pt x="885" y="66"/>
                  </a:lnTo>
                  <a:lnTo>
                    <a:pt x="830" y="66"/>
                  </a:lnTo>
                  <a:lnTo>
                    <a:pt x="830" y="0"/>
                  </a:lnTo>
                  <a:lnTo>
                    <a:pt x="809" y="0"/>
                  </a:lnTo>
                  <a:lnTo>
                    <a:pt x="809" y="66"/>
                  </a:lnTo>
                  <a:lnTo>
                    <a:pt x="751" y="66"/>
                  </a:lnTo>
                  <a:lnTo>
                    <a:pt x="751" y="93"/>
                  </a:lnTo>
                  <a:lnTo>
                    <a:pt x="809" y="93"/>
                  </a:lnTo>
                  <a:lnTo>
                    <a:pt x="809" y="275"/>
                  </a:lnTo>
                  <a:lnTo>
                    <a:pt x="757" y="252"/>
                  </a:lnTo>
                  <a:lnTo>
                    <a:pt x="757" y="277"/>
                  </a:lnTo>
                  <a:lnTo>
                    <a:pt x="809" y="302"/>
                  </a:lnTo>
                  <a:lnTo>
                    <a:pt x="809" y="440"/>
                  </a:lnTo>
                  <a:lnTo>
                    <a:pt x="805" y="459"/>
                  </a:lnTo>
                  <a:lnTo>
                    <a:pt x="801" y="479"/>
                  </a:lnTo>
                  <a:lnTo>
                    <a:pt x="793" y="496"/>
                  </a:lnTo>
                  <a:lnTo>
                    <a:pt x="788" y="517"/>
                  </a:lnTo>
                  <a:lnTo>
                    <a:pt x="774" y="535"/>
                  </a:lnTo>
                  <a:lnTo>
                    <a:pt x="760" y="556"/>
                  </a:lnTo>
                  <a:lnTo>
                    <a:pt x="739" y="579"/>
                  </a:lnTo>
                  <a:lnTo>
                    <a:pt x="716" y="607"/>
                  </a:lnTo>
                  <a:lnTo>
                    <a:pt x="683" y="640"/>
                  </a:lnTo>
                  <a:lnTo>
                    <a:pt x="669" y="674"/>
                  </a:lnTo>
                  <a:lnTo>
                    <a:pt x="667" y="705"/>
                  </a:lnTo>
                  <a:lnTo>
                    <a:pt x="677" y="736"/>
                  </a:lnTo>
                  <a:lnTo>
                    <a:pt x="691" y="760"/>
                  </a:lnTo>
                  <a:lnTo>
                    <a:pt x="708" y="779"/>
                  </a:lnTo>
                  <a:lnTo>
                    <a:pt x="722" y="793"/>
                  </a:lnTo>
                  <a:lnTo>
                    <a:pt x="733" y="802"/>
                  </a:lnTo>
                  <a:lnTo>
                    <a:pt x="731" y="804"/>
                  </a:lnTo>
                  <a:lnTo>
                    <a:pt x="718" y="814"/>
                  </a:lnTo>
                  <a:lnTo>
                    <a:pt x="706" y="828"/>
                  </a:lnTo>
                  <a:lnTo>
                    <a:pt x="712" y="824"/>
                  </a:lnTo>
                  <a:lnTo>
                    <a:pt x="718" y="824"/>
                  </a:lnTo>
                  <a:lnTo>
                    <a:pt x="716" y="826"/>
                  </a:lnTo>
                  <a:lnTo>
                    <a:pt x="716" y="828"/>
                  </a:lnTo>
                  <a:lnTo>
                    <a:pt x="720" y="833"/>
                  </a:lnTo>
                  <a:lnTo>
                    <a:pt x="733" y="841"/>
                  </a:lnTo>
                  <a:lnTo>
                    <a:pt x="733" y="1052"/>
                  </a:lnTo>
                  <a:lnTo>
                    <a:pt x="737" y="1052"/>
                  </a:lnTo>
                  <a:lnTo>
                    <a:pt x="342" y="2357"/>
                  </a:lnTo>
                  <a:lnTo>
                    <a:pt x="196" y="2408"/>
                  </a:lnTo>
                  <a:lnTo>
                    <a:pt x="0" y="2479"/>
                  </a:lnTo>
                  <a:lnTo>
                    <a:pt x="12" y="2481"/>
                  </a:lnTo>
                  <a:lnTo>
                    <a:pt x="0" y="2487"/>
                  </a:lnTo>
                  <a:lnTo>
                    <a:pt x="27" y="2495"/>
                  </a:lnTo>
                  <a:lnTo>
                    <a:pt x="12" y="2501"/>
                  </a:lnTo>
                  <a:lnTo>
                    <a:pt x="206" y="2567"/>
                  </a:lnTo>
                  <a:lnTo>
                    <a:pt x="398" y="2632"/>
                  </a:lnTo>
                  <a:lnTo>
                    <a:pt x="789" y="2632"/>
                  </a:lnTo>
                  <a:lnTo>
                    <a:pt x="1177" y="2632"/>
                  </a:lnTo>
                  <a:lnTo>
                    <a:pt x="1369" y="2567"/>
                  </a:lnTo>
                  <a:lnTo>
                    <a:pt x="1565" y="2501"/>
                  </a:lnTo>
                  <a:lnTo>
                    <a:pt x="1548" y="2495"/>
                  </a:lnTo>
                  <a:lnTo>
                    <a:pt x="1575" y="2487"/>
                  </a:lnTo>
                  <a:lnTo>
                    <a:pt x="1565" y="2481"/>
                  </a:lnTo>
                  <a:lnTo>
                    <a:pt x="1575" y="2479"/>
                  </a:lnTo>
                  <a:lnTo>
                    <a:pt x="1377" y="2408"/>
                  </a:lnTo>
                  <a:lnTo>
                    <a:pt x="1317" y="23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91" name="Freeform 41"/>
            <p:cNvSpPr>
              <a:spLocks noChangeAspect="1" noEditPoints="1"/>
            </p:cNvSpPr>
            <p:nvPr/>
          </p:nvSpPr>
          <p:spPr bwMode="auto">
            <a:xfrm>
              <a:off x="2287" y="1877"/>
              <a:ext cx="233" cy="443"/>
            </a:xfrm>
            <a:custGeom>
              <a:avLst/>
              <a:gdLst>
                <a:gd name="T0" fmla="*/ 192 w 467"/>
                <a:gd name="T1" fmla="*/ 661 h 886"/>
                <a:gd name="T2" fmla="*/ 192 w 467"/>
                <a:gd name="T3" fmla="*/ 599 h 886"/>
                <a:gd name="T4" fmla="*/ 272 w 467"/>
                <a:gd name="T5" fmla="*/ 591 h 886"/>
                <a:gd name="T6" fmla="*/ 192 w 467"/>
                <a:gd name="T7" fmla="*/ 570 h 886"/>
                <a:gd name="T8" fmla="*/ 192 w 467"/>
                <a:gd name="T9" fmla="*/ 506 h 886"/>
                <a:gd name="T10" fmla="*/ 415 w 467"/>
                <a:gd name="T11" fmla="*/ 566 h 886"/>
                <a:gd name="T12" fmla="*/ 415 w 467"/>
                <a:gd name="T13" fmla="*/ 105 h 886"/>
                <a:gd name="T14" fmla="*/ 429 w 467"/>
                <a:gd name="T15" fmla="*/ 105 h 886"/>
                <a:gd name="T16" fmla="*/ 450 w 467"/>
                <a:gd name="T17" fmla="*/ 105 h 886"/>
                <a:gd name="T18" fmla="*/ 467 w 467"/>
                <a:gd name="T19" fmla="*/ 105 h 886"/>
                <a:gd name="T20" fmla="*/ 467 w 467"/>
                <a:gd name="T21" fmla="*/ 832 h 886"/>
                <a:gd name="T22" fmla="*/ 450 w 467"/>
                <a:gd name="T23" fmla="*/ 832 h 886"/>
                <a:gd name="T24" fmla="*/ 429 w 467"/>
                <a:gd name="T25" fmla="*/ 832 h 886"/>
                <a:gd name="T26" fmla="*/ 415 w 467"/>
                <a:gd name="T27" fmla="*/ 832 h 886"/>
                <a:gd name="T28" fmla="*/ 415 w 467"/>
                <a:gd name="T29" fmla="*/ 638 h 886"/>
                <a:gd name="T30" fmla="*/ 192 w 467"/>
                <a:gd name="T31" fmla="*/ 661 h 886"/>
                <a:gd name="T32" fmla="*/ 0 w 467"/>
                <a:gd name="T33" fmla="*/ 209 h 886"/>
                <a:gd name="T34" fmla="*/ 16 w 467"/>
                <a:gd name="T35" fmla="*/ 209 h 886"/>
                <a:gd name="T36" fmla="*/ 35 w 467"/>
                <a:gd name="T37" fmla="*/ 209 h 886"/>
                <a:gd name="T38" fmla="*/ 52 w 467"/>
                <a:gd name="T39" fmla="*/ 209 h 886"/>
                <a:gd name="T40" fmla="*/ 52 w 467"/>
                <a:gd name="T41" fmla="*/ 886 h 886"/>
                <a:gd name="T42" fmla="*/ 35 w 467"/>
                <a:gd name="T43" fmla="*/ 886 h 886"/>
                <a:gd name="T44" fmla="*/ 16 w 467"/>
                <a:gd name="T45" fmla="*/ 886 h 886"/>
                <a:gd name="T46" fmla="*/ 0 w 467"/>
                <a:gd name="T47" fmla="*/ 886 h 886"/>
                <a:gd name="T48" fmla="*/ 0 w 467"/>
                <a:gd name="T49" fmla="*/ 209 h 886"/>
                <a:gd name="T50" fmla="*/ 192 w 467"/>
                <a:gd name="T51" fmla="*/ 506 h 886"/>
                <a:gd name="T52" fmla="*/ 192 w 467"/>
                <a:gd name="T53" fmla="*/ 570 h 886"/>
                <a:gd name="T54" fmla="*/ 113 w 467"/>
                <a:gd name="T55" fmla="*/ 550 h 886"/>
                <a:gd name="T56" fmla="*/ 113 w 467"/>
                <a:gd name="T57" fmla="*/ 605 h 886"/>
                <a:gd name="T58" fmla="*/ 192 w 467"/>
                <a:gd name="T59" fmla="*/ 599 h 886"/>
                <a:gd name="T60" fmla="*/ 192 w 467"/>
                <a:gd name="T61" fmla="*/ 661 h 886"/>
                <a:gd name="T62" fmla="*/ 113 w 467"/>
                <a:gd name="T63" fmla="*/ 669 h 886"/>
                <a:gd name="T64" fmla="*/ 113 w 467"/>
                <a:gd name="T65" fmla="*/ 773 h 886"/>
                <a:gd name="T66" fmla="*/ 99 w 467"/>
                <a:gd name="T67" fmla="*/ 773 h 886"/>
                <a:gd name="T68" fmla="*/ 76 w 467"/>
                <a:gd name="T69" fmla="*/ 773 h 886"/>
                <a:gd name="T70" fmla="*/ 62 w 467"/>
                <a:gd name="T71" fmla="*/ 773 h 886"/>
                <a:gd name="T72" fmla="*/ 62 w 467"/>
                <a:gd name="T73" fmla="*/ 0 h 886"/>
                <a:gd name="T74" fmla="*/ 76 w 467"/>
                <a:gd name="T75" fmla="*/ 0 h 886"/>
                <a:gd name="T76" fmla="*/ 99 w 467"/>
                <a:gd name="T77" fmla="*/ 0 h 886"/>
                <a:gd name="T78" fmla="*/ 113 w 467"/>
                <a:gd name="T79" fmla="*/ 0 h 886"/>
                <a:gd name="T80" fmla="*/ 113 w 467"/>
                <a:gd name="T81" fmla="*/ 487 h 886"/>
                <a:gd name="T82" fmla="*/ 192 w 467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7"/>
                <a:gd name="T127" fmla="*/ 0 h 886"/>
                <a:gd name="T128" fmla="*/ 467 w 467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7" h="886">
                  <a:moveTo>
                    <a:pt x="192" y="661"/>
                  </a:moveTo>
                  <a:lnTo>
                    <a:pt x="192" y="599"/>
                  </a:lnTo>
                  <a:lnTo>
                    <a:pt x="272" y="591"/>
                  </a:lnTo>
                  <a:lnTo>
                    <a:pt x="192" y="570"/>
                  </a:lnTo>
                  <a:lnTo>
                    <a:pt x="192" y="506"/>
                  </a:lnTo>
                  <a:lnTo>
                    <a:pt x="415" y="566"/>
                  </a:lnTo>
                  <a:lnTo>
                    <a:pt x="415" y="105"/>
                  </a:lnTo>
                  <a:lnTo>
                    <a:pt x="429" y="105"/>
                  </a:lnTo>
                  <a:lnTo>
                    <a:pt x="450" y="105"/>
                  </a:lnTo>
                  <a:lnTo>
                    <a:pt x="467" y="105"/>
                  </a:lnTo>
                  <a:lnTo>
                    <a:pt x="467" y="832"/>
                  </a:lnTo>
                  <a:lnTo>
                    <a:pt x="450" y="832"/>
                  </a:lnTo>
                  <a:lnTo>
                    <a:pt x="429" y="832"/>
                  </a:lnTo>
                  <a:lnTo>
                    <a:pt x="415" y="832"/>
                  </a:lnTo>
                  <a:lnTo>
                    <a:pt x="415" y="638"/>
                  </a:lnTo>
                  <a:lnTo>
                    <a:pt x="192" y="661"/>
                  </a:lnTo>
                  <a:close/>
                  <a:moveTo>
                    <a:pt x="0" y="209"/>
                  </a:moveTo>
                  <a:lnTo>
                    <a:pt x="16" y="209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52" y="886"/>
                  </a:lnTo>
                  <a:lnTo>
                    <a:pt x="35" y="886"/>
                  </a:lnTo>
                  <a:lnTo>
                    <a:pt x="16" y="886"/>
                  </a:lnTo>
                  <a:lnTo>
                    <a:pt x="0" y="886"/>
                  </a:lnTo>
                  <a:lnTo>
                    <a:pt x="0" y="209"/>
                  </a:lnTo>
                  <a:close/>
                  <a:moveTo>
                    <a:pt x="192" y="506"/>
                  </a:moveTo>
                  <a:lnTo>
                    <a:pt x="192" y="570"/>
                  </a:lnTo>
                  <a:lnTo>
                    <a:pt x="113" y="550"/>
                  </a:lnTo>
                  <a:lnTo>
                    <a:pt x="113" y="605"/>
                  </a:lnTo>
                  <a:lnTo>
                    <a:pt x="192" y="599"/>
                  </a:lnTo>
                  <a:lnTo>
                    <a:pt x="192" y="661"/>
                  </a:lnTo>
                  <a:lnTo>
                    <a:pt x="113" y="669"/>
                  </a:lnTo>
                  <a:lnTo>
                    <a:pt x="113" y="773"/>
                  </a:lnTo>
                  <a:lnTo>
                    <a:pt x="99" y="773"/>
                  </a:lnTo>
                  <a:lnTo>
                    <a:pt x="76" y="773"/>
                  </a:lnTo>
                  <a:lnTo>
                    <a:pt x="62" y="773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13" y="487"/>
                  </a:lnTo>
                  <a:lnTo>
                    <a:pt x="192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92" name="Freeform 42"/>
            <p:cNvSpPr>
              <a:spLocks noChangeAspect="1" noEditPoints="1"/>
            </p:cNvSpPr>
            <p:nvPr/>
          </p:nvSpPr>
          <p:spPr bwMode="auto">
            <a:xfrm>
              <a:off x="1780" y="1877"/>
              <a:ext cx="233" cy="443"/>
            </a:xfrm>
            <a:custGeom>
              <a:avLst/>
              <a:gdLst>
                <a:gd name="T0" fmla="*/ 465 w 465"/>
                <a:gd name="T1" fmla="*/ 209 h 886"/>
                <a:gd name="T2" fmla="*/ 450 w 465"/>
                <a:gd name="T3" fmla="*/ 209 h 886"/>
                <a:gd name="T4" fmla="*/ 428 w 465"/>
                <a:gd name="T5" fmla="*/ 209 h 886"/>
                <a:gd name="T6" fmla="*/ 415 w 465"/>
                <a:gd name="T7" fmla="*/ 209 h 886"/>
                <a:gd name="T8" fmla="*/ 415 w 465"/>
                <a:gd name="T9" fmla="*/ 886 h 886"/>
                <a:gd name="T10" fmla="*/ 428 w 465"/>
                <a:gd name="T11" fmla="*/ 886 h 886"/>
                <a:gd name="T12" fmla="*/ 450 w 465"/>
                <a:gd name="T13" fmla="*/ 886 h 886"/>
                <a:gd name="T14" fmla="*/ 465 w 465"/>
                <a:gd name="T15" fmla="*/ 886 h 886"/>
                <a:gd name="T16" fmla="*/ 465 w 465"/>
                <a:gd name="T17" fmla="*/ 209 h 886"/>
                <a:gd name="T18" fmla="*/ 269 w 465"/>
                <a:gd name="T19" fmla="*/ 661 h 886"/>
                <a:gd name="T20" fmla="*/ 269 w 465"/>
                <a:gd name="T21" fmla="*/ 599 h 886"/>
                <a:gd name="T22" fmla="*/ 351 w 465"/>
                <a:gd name="T23" fmla="*/ 609 h 886"/>
                <a:gd name="T24" fmla="*/ 351 w 465"/>
                <a:gd name="T25" fmla="*/ 547 h 886"/>
                <a:gd name="T26" fmla="*/ 269 w 465"/>
                <a:gd name="T27" fmla="*/ 570 h 886"/>
                <a:gd name="T28" fmla="*/ 269 w 465"/>
                <a:gd name="T29" fmla="*/ 506 h 886"/>
                <a:gd name="T30" fmla="*/ 351 w 465"/>
                <a:gd name="T31" fmla="*/ 485 h 886"/>
                <a:gd name="T32" fmla="*/ 351 w 465"/>
                <a:gd name="T33" fmla="*/ 0 h 886"/>
                <a:gd name="T34" fmla="*/ 368 w 465"/>
                <a:gd name="T35" fmla="*/ 0 h 886"/>
                <a:gd name="T36" fmla="*/ 390 w 465"/>
                <a:gd name="T37" fmla="*/ 0 h 886"/>
                <a:gd name="T38" fmla="*/ 403 w 465"/>
                <a:gd name="T39" fmla="*/ 0 h 886"/>
                <a:gd name="T40" fmla="*/ 403 w 465"/>
                <a:gd name="T41" fmla="*/ 773 h 886"/>
                <a:gd name="T42" fmla="*/ 390 w 465"/>
                <a:gd name="T43" fmla="*/ 773 h 886"/>
                <a:gd name="T44" fmla="*/ 368 w 465"/>
                <a:gd name="T45" fmla="*/ 773 h 886"/>
                <a:gd name="T46" fmla="*/ 351 w 465"/>
                <a:gd name="T47" fmla="*/ 773 h 886"/>
                <a:gd name="T48" fmla="*/ 351 w 465"/>
                <a:gd name="T49" fmla="*/ 671 h 886"/>
                <a:gd name="T50" fmla="*/ 269 w 465"/>
                <a:gd name="T51" fmla="*/ 661 h 886"/>
                <a:gd name="T52" fmla="*/ 269 w 465"/>
                <a:gd name="T53" fmla="*/ 506 h 886"/>
                <a:gd name="T54" fmla="*/ 269 w 465"/>
                <a:gd name="T55" fmla="*/ 570 h 886"/>
                <a:gd name="T56" fmla="*/ 184 w 465"/>
                <a:gd name="T57" fmla="*/ 591 h 886"/>
                <a:gd name="T58" fmla="*/ 269 w 465"/>
                <a:gd name="T59" fmla="*/ 599 h 886"/>
                <a:gd name="T60" fmla="*/ 269 w 465"/>
                <a:gd name="T61" fmla="*/ 661 h 886"/>
                <a:gd name="T62" fmla="*/ 48 w 465"/>
                <a:gd name="T63" fmla="*/ 642 h 886"/>
                <a:gd name="T64" fmla="*/ 48 w 465"/>
                <a:gd name="T65" fmla="*/ 832 h 886"/>
                <a:gd name="T66" fmla="*/ 35 w 465"/>
                <a:gd name="T67" fmla="*/ 832 h 886"/>
                <a:gd name="T68" fmla="*/ 13 w 465"/>
                <a:gd name="T69" fmla="*/ 832 h 886"/>
                <a:gd name="T70" fmla="*/ 0 w 465"/>
                <a:gd name="T71" fmla="*/ 832 h 886"/>
                <a:gd name="T72" fmla="*/ 0 w 465"/>
                <a:gd name="T73" fmla="*/ 105 h 886"/>
                <a:gd name="T74" fmla="*/ 13 w 465"/>
                <a:gd name="T75" fmla="*/ 105 h 886"/>
                <a:gd name="T76" fmla="*/ 35 w 465"/>
                <a:gd name="T77" fmla="*/ 105 h 886"/>
                <a:gd name="T78" fmla="*/ 48 w 465"/>
                <a:gd name="T79" fmla="*/ 105 h 886"/>
                <a:gd name="T80" fmla="*/ 48 w 465"/>
                <a:gd name="T81" fmla="*/ 564 h 886"/>
                <a:gd name="T82" fmla="*/ 269 w 465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5"/>
                <a:gd name="T127" fmla="*/ 0 h 886"/>
                <a:gd name="T128" fmla="*/ 465 w 465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5" h="886">
                  <a:moveTo>
                    <a:pt x="465" y="209"/>
                  </a:moveTo>
                  <a:lnTo>
                    <a:pt x="450" y="209"/>
                  </a:lnTo>
                  <a:lnTo>
                    <a:pt x="428" y="209"/>
                  </a:lnTo>
                  <a:lnTo>
                    <a:pt x="415" y="209"/>
                  </a:lnTo>
                  <a:lnTo>
                    <a:pt x="415" y="886"/>
                  </a:lnTo>
                  <a:lnTo>
                    <a:pt x="428" y="886"/>
                  </a:lnTo>
                  <a:lnTo>
                    <a:pt x="450" y="886"/>
                  </a:lnTo>
                  <a:lnTo>
                    <a:pt x="465" y="886"/>
                  </a:lnTo>
                  <a:lnTo>
                    <a:pt x="465" y="209"/>
                  </a:lnTo>
                  <a:close/>
                  <a:moveTo>
                    <a:pt x="269" y="661"/>
                  </a:moveTo>
                  <a:lnTo>
                    <a:pt x="269" y="599"/>
                  </a:lnTo>
                  <a:lnTo>
                    <a:pt x="351" y="609"/>
                  </a:lnTo>
                  <a:lnTo>
                    <a:pt x="351" y="547"/>
                  </a:lnTo>
                  <a:lnTo>
                    <a:pt x="269" y="570"/>
                  </a:lnTo>
                  <a:lnTo>
                    <a:pt x="269" y="506"/>
                  </a:lnTo>
                  <a:lnTo>
                    <a:pt x="351" y="485"/>
                  </a:lnTo>
                  <a:lnTo>
                    <a:pt x="351" y="0"/>
                  </a:lnTo>
                  <a:lnTo>
                    <a:pt x="368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03" y="773"/>
                  </a:lnTo>
                  <a:lnTo>
                    <a:pt x="390" y="773"/>
                  </a:lnTo>
                  <a:lnTo>
                    <a:pt x="368" y="773"/>
                  </a:lnTo>
                  <a:lnTo>
                    <a:pt x="351" y="773"/>
                  </a:lnTo>
                  <a:lnTo>
                    <a:pt x="351" y="671"/>
                  </a:lnTo>
                  <a:lnTo>
                    <a:pt x="269" y="661"/>
                  </a:lnTo>
                  <a:close/>
                  <a:moveTo>
                    <a:pt x="269" y="506"/>
                  </a:moveTo>
                  <a:lnTo>
                    <a:pt x="269" y="570"/>
                  </a:lnTo>
                  <a:lnTo>
                    <a:pt x="184" y="591"/>
                  </a:lnTo>
                  <a:lnTo>
                    <a:pt x="269" y="599"/>
                  </a:lnTo>
                  <a:lnTo>
                    <a:pt x="269" y="661"/>
                  </a:lnTo>
                  <a:lnTo>
                    <a:pt x="48" y="642"/>
                  </a:lnTo>
                  <a:lnTo>
                    <a:pt x="48" y="832"/>
                  </a:lnTo>
                  <a:lnTo>
                    <a:pt x="35" y="832"/>
                  </a:lnTo>
                  <a:lnTo>
                    <a:pt x="13" y="832"/>
                  </a:lnTo>
                  <a:lnTo>
                    <a:pt x="0" y="832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35" y="105"/>
                  </a:lnTo>
                  <a:lnTo>
                    <a:pt x="48" y="105"/>
                  </a:lnTo>
                  <a:lnTo>
                    <a:pt x="48" y="564"/>
                  </a:lnTo>
                  <a:lnTo>
                    <a:pt x="269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93" name="Freeform 43"/>
            <p:cNvSpPr>
              <a:spLocks noChangeAspect="1" noEditPoints="1"/>
            </p:cNvSpPr>
            <p:nvPr/>
          </p:nvSpPr>
          <p:spPr bwMode="auto">
            <a:xfrm>
              <a:off x="1965" y="2116"/>
              <a:ext cx="371" cy="93"/>
            </a:xfrm>
            <a:custGeom>
              <a:avLst/>
              <a:gdLst>
                <a:gd name="T0" fmla="*/ 0 w 743"/>
                <a:gd name="T1" fmla="*/ 64 h 186"/>
                <a:gd name="T2" fmla="*/ 0 w 743"/>
                <a:gd name="T3" fmla="*/ 44 h 186"/>
                <a:gd name="T4" fmla="*/ 0 w 743"/>
                <a:gd name="T5" fmla="*/ 17 h 186"/>
                <a:gd name="T6" fmla="*/ 0 w 743"/>
                <a:gd name="T7" fmla="*/ 0 h 186"/>
                <a:gd name="T8" fmla="*/ 729 w 743"/>
                <a:gd name="T9" fmla="*/ 0 h 186"/>
                <a:gd name="T10" fmla="*/ 729 w 743"/>
                <a:gd name="T11" fmla="*/ 17 h 186"/>
                <a:gd name="T12" fmla="*/ 729 w 743"/>
                <a:gd name="T13" fmla="*/ 44 h 186"/>
                <a:gd name="T14" fmla="*/ 729 w 743"/>
                <a:gd name="T15" fmla="*/ 64 h 186"/>
                <a:gd name="T16" fmla="*/ 0 w 743"/>
                <a:gd name="T17" fmla="*/ 64 h 186"/>
                <a:gd name="T18" fmla="*/ 14 w 743"/>
                <a:gd name="T19" fmla="*/ 186 h 186"/>
                <a:gd name="T20" fmla="*/ 14 w 743"/>
                <a:gd name="T21" fmla="*/ 170 h 186"/>
                <a:gd name="T22" fmla="*/ 14 w 743"/>
                <a:gd name="T23" fmla="*/ 143 h 186"/>
                <a:gd name="T24" fmla="*/ 14 w 743"/>
                <a:gd name="T25" fmla="*/ 126 h 186"/>
                <a:gd name="T26" fmla="*/ 743 w 743"/>
                <a:gd name="T27" fmla="*/ 126 h 186"/>
                <a:gd name="T28" fmla="*/ 743 w 743"/>
                <a:gd name="T29" fmla="*/ 143 h 186"/>
                <a:gd name="T30" fmla="*/ 743 w 743"/>
                <a:gd name="T31" fmla="*/ 170 h 186"/>
                <a:gd name="T32" fmla="*/ 743 w 743"/>
                <a:gd name="T33" fmla="*/ 186 h 186"/>
                <a:gd name="T34" fmla="*/ 14 w 743"/>
                <a:gd name="T35" fmla="*/ 186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3"/>
                <a:gd name="T55" fmla="*/ 0 h 186"/>
                <a:gd name="T56" fmla="*/ 743 w 743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3" h="186">
                  <a:moveTo>
                    <a:pt x="0" y="64"/>
                  </a:moveTo>
                  <a:lnTo>
                    <a:pt x="0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17"/>
                  </a:lnTo>
                  <a:lnTo>
                    <a:pt x="729" y="44"/>
                  </a:lnTo>
                  <a:lnTo>
                    <a:pt x="729" y="64"/>
                  </a:lnTo>
                  <a:lnTo>
                    <a:pt x="0" y="64"/>
                  </a:lnTo>
                  <a:close/>
                  <a:moveTo>
                    <a:pt x="14" y="186"/>
                  </a:moveTo>
                  <a:lnTo>
                    <a:pt x="14" y="170"/>
                  </a:lnTo>
                  <a:lnTo>
                    <a:pt x="14" y="143"/>
                  </a:lnTo>
                  <a:lnTo>
                    <a:pt x="14" y="126"/>
                  </a:lnTo>
                  <a:lnTo>
                    <a:pt x="743" y="126"/>
                  </a:lnTo>
                  <a:lnTo>
                    <a:pt x="743" y="143"/>
                  </a:lnTo>
                  <a:lnTo>
                    <a:pt x="743" y="170"/>
                  </a:lnTo>
                  <a:lnTo>
                    <a:pt x="743" y="186"/>
                  </a:lnTo>
                  <a:lnTo>
                    <a:pt x="14" y="1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94" name="Freeform 44"/>
            <p:cNvSpPr>
              <a:spLocks noChangeAspect="1"/>
            </p:cNvSpPr>
            <p:nvPr/>
          </p:nvSpPr>
          <p:spPr bwMode="auto">
            <a:xfrm>
              <a:off x="1757" y="2241"/>
              <a:ext cx="983" cy="1126"/>
            </a:xfrm>
            <a:custGeom>
              <a:avLst/>
              <a:gdLst>
                <a:gd name="T0" fmla="*/ 196 w 1967"/>
                <a:gd name="T1" fmla="*/ 39 h 2251"/>
                <a:gd name="T2" fmla="*/ 27 w 1967"/>
                <a:gd name="T3" fmla="*/ 91 h 2251"/>
                <a:gd name="T4" fmla="*/ 35 w 1967"/>
                <a:gd name="T5" fmla="*/ 139 h 2251"/>
                <a:gd name="T6" fmla="*/ 41 w 1967"/>
                <a:gd name="T7" fmla="*/ 151 h 2251"/>
                <a:gd name="T8" fmla="*/ 146 w 1967"/>
                <a:gd name="T9" fmla="*/ 229 h 2251"/>
                <a:gd name="T10" fmla="*/ 146 w 1967"/>
                <a:gd name="T11" fmla="*/ 446 h 2251"/>
                <a:gd name="T12" fmla="*/ 144 w 1967"/>
                <a:gd name="T13" fmla="*/ 663 h 2251"/>
                <a:gd name="T14" fmla="*/ 144 w 1967"/>
                <a:gd name="T15" fmla="*/ 876 h 2251"/>
                <a:gd name="T16" fmla="*/ 144 w 1967"/>
                <a:gd name="T17" fmla="*/ 1045 h 2251"/>
                <a:gd name="T18" fmla="*/ 142 w 1967"/>
                <a:gd name="T19" fmla="*/ 1118 h 2251"/>
                <a:gd name="T20" fmla="*/ 140 w 1967"/>
                <a:gd name="T21" fmla="*/ 1339 h 2251"/>
                <a:gd name="T22" fmla="*/ 138 w 1967"/>
                <a:gd name="T23" fmla="*/ 1564 h 2251"/>
                <a:gd name="T24" fmla="*/ 138 w 1967"/>
                <a:gd name="T25" fmla="*/ 1801 h 2251"/>
                <a:gd name="T26" fmla="*/ 155 w 1967"/>
                <a:gd name="T27" fmla="*/ 1981 h 2251"/>
                <a:gd name="T28" fmla="*/ 225 w 1967"/>
                <a:gd name="T29" fmla="*/ 1995 h 2251"/>
                <a:gd name="T30" fmla="*/ 295 w 1967"/>
                <a:gd name="T31" fmla="*/ 2008 h 2251"/>
                <a:gd name="T32" fmla="*/ 365 w 1967"/>
                <a:gd name="T33" fmla="*/ 2024 h 2251"/>
                <a:gd name="T34" fmla="*/ 417 w 1967"/>
                <a:gd name="T35" fmla="*/ 2039 h 2251"/>
                <a:gd name="T36" fmla="*/ 844 w 1967"/>
                <a:gd name="T37" fmla="*/ 2099 h 2251"/>
                <a:gd name="T38" fmla="*/ 914 w 1967"/>
                <a:gd name="T39" fmla="*/ 2185 h 2251"/>
                <a:gd name="T40" fmla="*/ 983 w 1967"/>
                <a:gd name="T41" fmla="*/ 2039 h 2251"/>
                <a:gd name="T42" fmla="*/ 1051 w 1967"/>
                <a:gd name="T43" fmla="*/ 2251 h 2251"/>
                <a:gd name="T44" fmla="*/ 1102 w 1967"/>
                <a:gd name="T45" fmla="*/ 2043 h 2251"/>
                <a:gd name="T46" fmla="*/ 1519 w 1967"/>
                <a:gd name="T47" fmla="*/ 1559 h 2251"/>
                <a:gd name="T48" fmla="*/ 1589 w 1967"/>
                <a:gd name="T49" fmla="*/ 2109 h 2251"/>
                <a:gd name="T50" fmla="*/ 1674 w 1967"/>
                <a:gd name="T51" fmla="*/ 2189 h 2251"/>
                <a:gd name="T52" fmla="*/ 1804 w 1967"/>
                <a:gd name="T53" fmla="*/ 1553 h 2251"/>
                <a:gd name="T54" fmla="*/ 1854 w 1967"/>
                <a:gd name="T55" fmla="*/ 2214 h 2251"/>
                <a:gd name="T56" fmla="*/ 1967 w 1967"/>
                <a:gd name="T57" fmla="*/ 1526 h 2251"/>
                <a:gd name="T58" fmla="*/ 1909 w 1967"/>
                <a:gd name="T59" fmla="*/ 1407 h 2251"/>
                <a:gd name="T60" fmla="*/ 1891 w 1967"/>
                <a:gd name="T61" fmla="*/ 1328 h 2251"/>
                <a:gd name="T62" fmla="*/ 1862 w 1967"/>
                <a:gd name="T63" fmla="*/ 1291 h 2251"/>
                <a:gd name="T64" fmla="*/ 1831 w 1967"/>
                <a:gd name="T65" fmla="*/ 1256 h 2251"/>
                <a:gd name="T66" fmla="*/ 1802 w 1967"/>
                <a:gd name="T67" fmla="*/ 1219 h 2251"/>
                <a:gd name="T68" fmla="*/ 1771 w 1967"/>
                <a:gd name="T69" fmla="*/ 1184 h 2251"/>
                <a:gd name="T70" fmla="*/ 1740 w 1967"/>
                <a:gd name="T71" fmla="*/ 1148 h 2251"/>
                <a:gd name="T72" fmla="*/ 1711 w 1967"/>
                <a:gd name="T73" fmla="*/ 1113 h 2251"/>
                <a:gd name="T74" fmla="*/ 1680 w 1967"/>
                <a:gd name="T75" fmla="*/ 1076 h 2251"/>
                <a:gd name="T76" fmla="*/ 1651 w 1967"/>
                <a:gd name="T77" fmla="*/ 1041 h 2251"/>
                <a:gd name="T78" fmla="*/ 1620 w 1967"/>
                <a:gd name="T79" fmla="*/ 1004 h 2251"/>
                <a:gd name="T80" fmla="*/ 1589 w 1967"/>
                <a:gd name="T81" fmla="*/ 969 h 2251"/>
                <a:gd name="T82" fmla="*/ 1559 w 1967"/>
                <a:gd name="T83" fmla="*/ 932 h 2251"/>
                <a:gd name="T84" fmla="*/ 1528 w 1967"/>
                <a:gd name="T85" fmla="*/ 897 h 2251"/>
                <a:gd name="T86" fmla="*/ 1499 w 1967"/>
                <a:gd name="T87" fmla="*/ 861 h 2251"/>
                <a:gd name="T88" fmla="*/ 1466 w 1967"/>
                <a:gd name="T89" fmla="*/ 826 h 2251"/>
                <a:gd name="T90" fmla="*/ 1435 w 1967"/>
                <a:gd name="T91" fmla="*/ 779 h 2251"/>
                <a:gd name="T92" fmla="*/ 1435 w 1967"/>
                <a:gd name="T93" fmla="*/ 692 h 2251"/>
                <a:gd name="T94" fmla="*/ 1435 w 1967"/>
                <a:gd name="T95" fmla="*/ 572 h 2251"/>
                <a:gd name="T96" fmla="*/ 1435 w 1967"/>
                <a:gd name="T97" fmla="*/ 343 h 2251"/>
                <a:gd name="T98" fmla="*/ 1528 w 1967"/>
                <a:gd name="T99" fmla="*/ 153 h 2251"/>
                <a:gd name="T100" fmla="*/ 1546 w 1967"/>
                <a:gd name="T101" fmla="*/ 145 h 2251"/>
                <a:gd name="T102" fmla="*/ 1565 w 1967"/>
                <a:gd name="T103" fmla="*/ 93 h 2251"/>
                <a:gd name="T104" fmla="*/ 1575 w 1967"/>
                <a:gd name="T105" fmla="*/ 79 h 2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7"/>
                <a:gd name="T160" fmla="*/ 0 h 2251"/>
                <a:gd name="T161" fmla="*/ 1967 w 1967"/>
                <a:gd name="T162" fmla="*/ 2251 h 2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7" h="2251">
                  <a:moveTo>
                    <a:pt x="1183" y="0"/>
                  </a:moveTo>
                  <a:lnTo>
                    <a:pt x="789" y="0"/>
                  </a:lnTo>
                  <a:lnTo>
                    <a:pt x="394" y="0"/>
                  </a:lnTo>
                  <a:lnTo>
                    <a:pt x="196" y="39"/>
                  </a:lnTo>
                  <a:lnTo>
                    <a:pt x="0" y="79"/>
                  </a:lnTo>
                  <a:lnTo>
                    <a:pt x="12" y="83"/>
                  </a:lnTo>
                  <a:lnTo>
                    <a:pt x="0" y="85"/>
                  </a:lnTo>
                  <a:lnTo>
                    <a:pt x="27" y="91"/>
                  </a:lnTo>
                  <a:lnTo>
                    <a:pt x="12" y="93"/>
                  </a:lnTo>
                  <a:lnTo>
                    <a:pt x="33" y="139"/>
                  </a:lnTo>
                  <a:lnTo>
                    <a:pt x="29" y="139"/>
                  </a:lnTo>
                  <a:lnTo>
                    <a:pt x="35" y="139"/>
                  </a:lnTo>
                  <a:lnTo>
                    <a:pt x="35" y="143"/>
                  </a:lnTo>
                  <a:lnTo>
                    <a:pt x="29" y="145"/>
                  </a:lnTo>
                  <a:lnTo>
                    <a:pt x="39" y="145"/>
                  </a:lnTo>
                  <a:lnTo>
                    <a:pt x="41" y="151"/>
                  </a:lnTo>
                  <a:lnTo>
                    <a:pt x="53" y="151"/>
                  </a:lnTo>
                  <a:lnTo>
                    <a:pt x="41" y="153"/>
                  </a:lnTo>
                  <a:lnTo>
                    <a:pt x="148" y="176"/>
                  </a:lnTo>
                  <a:lnTo>
                    <a:pt x="146" y="229"/>
                  </a:lnTo>
                  <a:lnTo>
                    <a:pt x="146" y="283"/>
                  </a:lnTo>
                  <a:lnTo>
                    <a:pt x="146" y="337"/>
                  </a:lnTo>
                  <a:lnTo>
                    <a:pt x="146" y="391"/>
                  </a:lnTo>
                  <a:lnTo>
                    <a:pt x="146" y="446"/>
                  </a:lnTo>
                  <a:lnTo>
                    <a:pt x="146" y="500"/>
                  </a:lnTo>
                  <a:lnTo>
                    <a:pt x="146" y="554"/>
                  </a:lnTo>
                  <a:lnTo>
                    <a:pt x="146" y="611"/>
                  </a:lnTo>
                  <a:lnTo>
                    <a:pt x="144" y="663"/>
                  </a:lnTo>
                  <a:lnTo>
                    <a:pt x="144" y="717"/>
                  </a:lnTo>
                  <a:lnTo>
                    <a:pt x="144" y="769"/>
                  </a:lnTo>
                  <a:lnTo>
                    <a:pt x="144" y="824"/>
                  </a:lnTo>
                  <a:lnTo>
                    <a:pt x="144" y="876"/>
                  </a:lnTo>
                  <a:lnTo>
                    <a:pt x="144" y="930"/>
                  </a:lnTo>
                  <a:lnTo>
                    <a:pt x="144" y="985"/>
                  </a:lnTo>
                  <a:lnTo>
                    <a:pt x="144" y="1041"/>
                  </a:lnTo>
                  <a:lnTo>
                    <a:pt x="144" y="1045"/>
                  </a:lnTo>
                  <a:lnTo>
                    <a:pt x="144" y="1051"/>
                  </a:lnTo>
                  <a:lnTo>
                    <a:pt x="144" y="1058"/>
                  </a:lnTo>
                  <a:lnTo>
                    <a:pt x="144" y="1066"/>
                  </a:lnTo>
                  <a:lnTo>
                    <a:pt x="142" y="1118"/>
                  </a:lnTo>
                  <a:lnTo>
                    <a:pt x="142" y="1175"/>
                  </a:lnTo>
                  <a:lnTo>
                    <a:pt x="142" y="1229"/>
                  </a:lnTo>
                  <a:lnTo>
                    <a:pt x="142" y="1285"/>
                  </a:lnTo>
                  <a:lnTo>
                    <a:pt x="140" y="1339"/>
                  </a:lnTo>
                  <a:lnTo>
                    <a:pt x="140" y="1396"/>
                  </a:lnTo>
                  <a:lnTo>
                    <a:pt x="140" y="1450"/>
                  </a:lnTo>
                  <a:lnTo>
                    <a:pt x="140" y="1506"/>
                  </a:lnTo>
                  <a:lnTo>
                    <a:pt x="138" y="1564"/>
                  </a:lnTo>
                  <a:lnTo>
                    <a:pt x="138" y="1622"/>
                  </a:lnTo>
                  <a:lnTo>
                    <a:pt x="138" y="1683"/>
                  </a:lnTo>
                  <a:lnTo>
                    <a:pt x="138" y="1743"/>
                  </a:lnTo>
                  <a:lnTo>
                    <a:pt x="138" y="1801"/>
                  </a:lnTo>
                  <a:lnTo>
                    <a:pt x="138" y="1859"/>
                  </a:lnTo>
                  <a:lnTo>
                    <a:pt x="138" y="1919"/>
                  </a:lnTo>
                  <a:lnTo>
                    <a:pt x="138" y="1979"/>
                  </a:lnTo>
                  <a:lnTo>
                    <a:pt x="155" y="1981"/>
                  </a:lnTo>
                  <a:lnTo>
                    <a:pt x="173" y="1985"/>
                  </a:lnTo>
                  <a:lnTo>
                    <a:pt x="190" y="1989"/>
                  </a:lnTo>
                  <a:lnTo>
                    <a:pt x="208" y="1993"/>
                  </a:lnTo>
                  <a:lnTo>
                    <a:pt x="225" y="1995"/>
                  </a:lnTo>
                  <a:lnTo>
                    <a:pt x="243" y="1999"/>
                  </a:lnTo>
                  <a:lnTo>
                    <a:pt x="260" y="2002"/>
                  </a:lnTo>
                  <a:lnTo>
                    <a:pt x="278" y="2006"/>
                  </a:lnTo>
                  <a:lnTo>
                    <a:pt x="295" y="2008"/>
                  </a:lnTo>
                  <a:lnTo>
                    <a:pt x="312" y="2014"/>
                  </a:lnTo>
                  <a:lnTo>
                    <a:pt x="330" y="2016"/>
                  </a:lnTo>
                  <a:lnTo>
                    <a:pt x="347" y="2022"/>
                  </a:lnTo>
                  <a:lnTo>
                    <a:pt x="365" y="2024"/>
                  </a:lnTo>
                  <a:lnTo>
                    <a:pt x="382" y="2028"/>
                  </a:lnTo>
                  <a:lnTo>
                    <a:pt x="400" y="2032"/>
                  </a:lnTo>
                  <a:lnTo>
                    <a:pt x="417" y="2037"/>
                  </a:lnTo>
                  <a:lnTo>
                    <a:pt x="417" y="2039"/>
                  </a:lnTo>
                  <a:lnTo>
                    <a:pt x="795" y="2039"/>
                  </a:lnTo>
                  <a:lnTo>
                    <a:pt x="795" y="2099"/>
                  </a:lnTo>
                  <a:lnTo>
                    <a:pt x="815" y="2099"/>
                  </a:lnTo>
                  <a:lnTo>
                    <a:pt x="844" y="2099"/>
                  </a:lnTo>
                  <a:lnTo>
                    <a:pt x="867" y="2099"/>
                  </a:lnTo>
                  <a:lnTo>
                    <a:pt x="867" y="2039"/>
                  </a:lnTo>
                  <a:lnTo>
                    <a:pt x="914" y="2039"/>
                  </a:lnTo>
                  <a:lnTo>
                    <a:pt x="914" y="2185"/>
                  </a:lnTo>
                  <a:lnTo>
                    <a:pt x="933" y="2185"/>
                  </a:lnTo>
                  <a:lnTo>
                    <a:pt x="966" y="2185"/>
                  </a:lnTo>
                  <a:lnTo>
                    <a:pt x="983" y="2185"/>
                  </a:lnTo>
                  <a:lnTo>
                    <a:pt x="983" y="2039"/>
                  </a:lnTo>
                  <a:lnTo>
                    <a:pt x="1020" y="2039"/>
                  </a:lnTo>
                  <a:lnTo>
                    <a:pt x="1020" y="2043"/>
                  </a:lnTo>
                  <a:lnTo>
                    <a:pt x="1051" y="2043"/>
                  </a:lnTo>
                  <a:lnTo>
                    <a:pt x="1051" y="2251"/>
                  </a:lnTo>
                  <a:lnTo>
                    <a:pt x="1067" y="2251"/>
                  </a:lnTo>
                  <a:lnTo>
                    <a:pt x="1088" y="2251"/>
                  </a:lnTo>
                  <a:lnTo>
                    <a:pt x="1102" y="2251"/>
                  </a:lnTo>
                  <a:lnTo>
                    <a:pt x="1102" y="2043"/>
                  </a:lnTo>
                  <a:lnTo>
                    <a:pt x="1414" y="2043"/>
                  </a:lnTo>
                  <a:lnTo>
                    <a:pt x="1470" y="2043"/>
                  </a:lnTo>
                  <a:lnTo>
                    <a:pt x="1474" y="1559"/>
                  </a:lnTo>
                  <a:lnTo>
                    <a:pt x="1519" y="1559"/>
                  </a:lnTo>
                  <a:lnTo>
                    <a:pt x="1519" y="2109"/>
                  </a:lnTo>
                  <a:lnTo>
                    <a:pt x="1540" y="2109"/>
                  </a:lnTo>
                  <a:lnTo>
                    <a:pt x="1571" y="2109"/>
                  </a:lnTo>
                  <a:lnTo>
                    <a:pt x="1589" y="2109"/>
                  </a:lnTo>
                  <a:lnTo>
                    <a:pt x="1589" y="1557"/>
                  </a:lnTo>
                  <a:lnTo>
                    <a:pt x="1653" y="1557"/>
                  </a:lnTo>
                  <a:lnTo>
                    <a:pt x="1653" y="2189"/>
                  </a:lnTo>
                  <a:lnTo>
                    <a:pt x="1674" y="2189"/>
                  </a:lnTo>
                  <a:lnTo>
                    <a:pt x="1705" y="2189"/>
                  </a:lnTo>
                  <a:lnTo>
                    <a:pt x="1724" y="2189"/>
                  </a:lnTo>
                  <a:lnTo>
                    <a:pt x="1724" y="1553"/>
                  </a:lnTo>
                  <a:lnTo>
                    <a:pt x="1804" y="1553"/>
                  </a:lnTo>
                  <a:lnTo>
                    <a:pt x="1804" y="2214"/>
                  </a:lnTo>
                  <a:lnTo>
                    <a:pt x="1817" y="2214"/>
                  </a:lnTo>
                  <a:lnTo>
                    <a:pt x="1839" y="2214"/>
                  </a:lnTo>
                  <a:lnTo>
                    <a:pt x="1854" y="2214"/>
                  </a:lnTo>
                  <a:lnTo>
                    <a:pt x="1854" y="1553"/>
                  </a:lnTo>
                  <a:lnTo>
                    <a:pt x="1947" y="1551"/>
                  </a:lnTo>
                  <a:lnTo>
                    <a:pt x="1957" y="1526"/>
                  </a:lnTo>
                  <a:lnTo>
                    <a:pt x="1967" y="1526"/>
                  </a:lnTo>
                  <a:lnTo>
                    <a:pt x="1895" y="1438"/>
                  </a:lnTo>
                  <a:lnTo>
                    <a:pt x="1897" y="1413"/>
                  </a:lnTo>
                  <a:lnTo>
                    <a:pt x="1909" y="1419"/>
                  </a:lnTo>
                  <a:lnTo>
                    <a:pt x="1909" y="1407"/>
                  </a:lnTo>
                  <a:lnTo>
                    <a:pt x="1922" y="1419"/>
                  </a:lnTo>
                  <a:lnTo>
                    <a:pt x="1922" y="1355"/>
                  </a:lnTo>
                  <a:lnTo>
                    <a:pt x="1891" y="1339"/>
                  </a:lnTo>
                  <a:lnTo>
                    <a:pt x="1891" y="1328"/>
                  </a:lnTo>
                  <a:lnTo>
                    <a:pt x="1891" y="1320"/>
                  </a:lnTo>
                  <a:lnTo>
                    <a:pt x="1876" y="1310"/>
                  </a:lnTo>
                  <a:lnTo>
                    <a:pt x="1862" y="1303"/>
                  </a:lnTo>
                  <a:lnTo>
                    <a:pt x="1862" y="1291"/>
                  </a:lnTo>
                  <a:lnTo>
                    <a:pt x="1862" y="1283"/>
                  </a:lnTo>
                  <a:lnTo>
                    <a:pt x="1846" y="1274"/>
                  </a:lnTo>
                  <a:lnTo>
                    <a:pt x="1831" y="1264"/>
                  </a:lnTo>
                  <a:lnTo>
                    <a:pt x="1831" y="1256"/>
                  </a:lnTo>
                  <a:lnTo>
                    <a:pt x="1831" y="1248"/>
                  </a:lnTo>
                  <a:lnTo>
                    <a:pt x="1815" y="1239"/>
                  </a:lnTo>
                  <a:lnTo>
                    <a:pt x="1802" y="1229"/>
                  </a:lnTo>
                  <a:lnTo>
                    <a:pt x="1802" y="1219"/>
                  </a:lnTo>
                  <a:lnTo>
                    <a:pt x="1802" y="1210"/>
                  </a:lnTo>
                  <a:lnTo>
                    <a:pt x="1786" y="1200"/>
                  </a:lnTo>
                  <a:lnTo>
                    <a:pt x="1771" y="1192"/>
                  </a:lnTo>
                  <a:lnTo>
                    <a:pt x="1771" y="1184"/>
                  </a:lnTo>
                  <a:lnTo>
                    <a:pt x="1771" y="1177"/>
                  </a:lnTo>
                  <a:lnTo>
                    <a:pt x="1755" y="1167"/>
                  </a:lnTo>
                  <a:lnTo>
                    <a:pt x="1740" y="1157"/>
                  </a:lnTo>
                  <a:lnTo>
                    <a:pt x="1740" y="1148"/>
                  </a:lnTo>
                  <a:lnTo>
                    <a:pt x="1740" y="1138"/>
                  </a:lnTo>
                  <a:lnTo>
                    <a:pt x="1724" y="1130"/>
                  </a:lnTo>
                  <a:lnTo>
                    <a:pt x="1711" y="1124"/>
                  </a:lnTo>
                  <a:lnTo>
                    <a:pt x="1711" y="1113"/>
                  </a:lnTo>
                  <a:lnTo>
                    <a:pt x="1711" y="1103"/>
                  </a:lnTo>
                  <a:lnTo>
                    <a:pt x="1695" y="1095"/>
                  </a:lnTo>
                  <a:lnTo>
                    <a:pt x="1680" y="1089"/>
                  </a:lnTo>
                  <a:lnTo>
                    <a:pt x="1680" y="1076"/>
                  </a:lnTo>
                  <a:lnTo>
                    <a:pt x="1680" y="1066"/>
                  </a:lnTo>
                  <a:lnTo>
                    <a:pt x="1664" y="1058"/>
                  </a:lnTo>
                  <a:lnTo>
                    <a:pt x="1651" y="1053"/>
                  </a:lnTo>
                  <a:lnTo>
                    <a:pt x="1651" y="1041"/>
                  </a:lnTo>
                  <a:lnTo>
                    <a:pt x="1651" y="1031"/>
                  </a:lnTo>
                  <a:lnTo>
                    <a:pt x="1633" y="1022"/>
                  </a:lnTo>
                  <a:lnTo>
                    <a:pt x="1620" y="1018"/>
                  </a:lnTo>
                  <a:lnTo>
                    <a:pt x="1620" y="1004"/>
                  </a:lnTo>
                  <a:lnTo>
                    <a:pt x="1620" y="994"/>
                  </a:lnTo>
                  <a:lnTo>
                    <a:pt x="1602" y="987"/>
                  </a:lnTo>
                  <a:lnTo>
                    <a:pt x="1589" y="981"/>
                  </a:lnTo>
                  <a:lnTo>
                    <a:pt x="1589" y="969"/>
                  </a:lnTo>
                  <a:lnTo>
                    <a:pt x="1589" y="959"/>
                  </a:lnTo>
                  <a:lnTo>
                    <a:pt x="1573" y="950"/>
                  </a:lnTo>
                  <a:lnTo>
                    <a:pt x="1559" y="946"/>
                  </a:lnTo>
                  <a:lnTo>
                    <a:pt x="1559" y="932"/>
                  </a:lnTo>
                  <a:lnTo>
                    <a:pt x="1559" y="921"/>
                  </a:lnTo>
                  <a:lnTo>
                    <a:pt x="1542" y="915"/>
                  </a:lnTo>
                  <a:lnTo>
                    <a:pt x="1528" y="909"/>
                  </a:lnTo>
                  <a:lnTo>
                    <a:pt x="1528" y="897"/>
                  </a:lnTo>
                  <a:lnTo>
                    <a:pt x="1528" y="886"/>
                  </a:lnTo>
                  <a:lnTo>
                    <a:pt x="1513" y="878"/>
                  </a:lnTo>
                  <a:lnTo>
                    <a:pt x="1499" y="874"/>
                  </a:lnTo>
                  <a:lnTo>
                    <a:pt x="1499" y="861"/>
                  </a:lnTo>
                  <a:lnTo>
                    <a:pt x="1499" y="849"/>
                  </a:lnTo>
                  <a:lnTo>
                    <a:pt x="1482" y="843"/>
                  </a:lnTo>
                  <a:lnTo>
                    <a:pt x="1466" y="839"/>
                  </a:lnTo>
                  <a:lnTo>
                    <a:pt x="1466" y="826"/>
                  </a:lnTo>
                  <a:lnTo>
                    <a:pt x="1466" y="814"/>
                  </a:lnTo>
                  <a:lnTo>
                    <a:pt x="1451" y="808"/>
                  </a:lnTo>
                  <a:lnTo>
                    <a:pt x="1437" y="802"/>
                  </a:lnTo>
                  <a:lnTo>
                    <a:pt x="1435" y="779"/>
                  </a:lnTo>
                  <a:lnTo>
                    <a:pt x="1435" y="758"/>
                  </a:lnTo>
                  <a:lnTo>
                    <a:pt x="1435" y="737"/>
                  </a:lnTo>
                  <a:lnTo>
                    <a:pt x="1435" y="715"/>
                  </a:lnTo>
                  <a:lnTo>
                    <a:pt x="1435" y="692"/>
                  </a:lnTo>
                  <a:lnTo>
                    <a:pt x="1435" y="673"/>
                  </a:lnTo>
                  <a:lnTo>
                    <a:pt x="1435" y="649"/>
                  </a:lnTo>
                  <a:lnTo>
                    <a:pt x="1435" y="630"/>
                  </a:lnTo>
                  <a:lnTo>
                    <a:pt x="1435" y="572"/>
                  </a:lnTo>
                  <a:lnTo>
                    <a:pt x="1435" y="516"/>
                  </a:lnTo>
                  <a:lnTo>
                    <a:pt x="1435" y="457"/>
                  </a:lnTo>
                  <a:lnTo>
                    <a:pt x="1435" y="401"/>
                  </a:lnTo>
                  <a:lnTo>
                    <a:pt x="1435" y="343"/>
                  </a:lnTo>
                  <a:lnTo>
                    <a:pt x="1435" y="285"/>
                  </a:lnTo>
                  <a:lnTo>
                    <a:pt x="1435" y="229"/>
                  </a:lnTo>
                  <a:lnTo>
                    <a:pt x="1435" y="172"/>
                  </a:lnTo>
                  <a:lnTo>
                    <a:pt x="1528" y="153"/>
                  </a:lnTo>
                  <a:lnTo>
                    <a:pt x="1534" y="153"/>
                  </a:lnTo>
                  <a:lnTo>
                    <a:pt x="1532" y="153"/>
                  </a:lnTo>
                  <a:lnTo>
                    <a:pt x="1534" y="149"/>
                  </a:lnTo>
                  <a:lnTo>
                    <a:pt x="1546" y="145"/>
                  </a:lnTo>
                  <a:lnTo>
                    <a:pt x="1536" y="143"/>
                  </a:lnTo>
                  <a:lnTo>
                    <a:pt x="1546" y="139"/>
                  </a:lnTo>
                  <a:lnTo>
                    <a:pt x="1540" y="139"/>
                  </a:lnTo>
                  <a:lnTo>
                    <a:pt x="1565" y="93"/>
                  </a:lnTo>
                  <a:lnTo>
                    <a:pt x="1548" y="91"/>
                  </a:lnTo>
                  <a:lnTo>
                    <a:pt x="1575" y="85"/>
                  </a:lnTo>
                  <a:lnTo>
                    <a:pt x="1565" y="83"/>
                  </a:lnTo>
                  <a:lnTo>
                    <a:pt x="1575" y="79"/>
                  </a:lnTo>
                  <a:lnTo>
                    <a:pt x="1377" y="39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46" name="Group 45"/>
          <p:cNvGrpSpPr>
            <a:grpSpLocks noChangeAspect="1"/>
          </p:cNvGrpSpPr>
          <p:nvPr/>
        </p:nvGrpSpPr>
        <p:grpSpPr bwMode="auto">
          <a:xfrm>
            <a:off x="3762375" y="2532063"/>
            <a:ext cx="130175" cy="355600"/>
            <a:chOff x="1757" y="679"/>
            <a:chExt cx="983" cy="2688"/>
          </a:xfrm>
        </p:grpSpPr>
        <p:sp>
          <p:nvSpPr>
            <p:cNvPr id="5185" name="Freeform 46"/>
            <p:cNvSpPr>
              <a:spLocks noChangeAspect="1"/>
            </p:cNvSpPr>
            <p:nvPr/>
          </p:nvSpPr>
          <p:spPr bwMode="auto">
            <a:xfrm>
              <a:off x="1757" y="679"/>
              <a:ext cx="787" cy="1316"/>
            </a:xfrm>
            <a:custGeom>
              <a:avLst/>
              <a:gdLst>
                <a:gd name="T0" fmla="*/ 910 w 1575"/>
                <a:gd name="T1" fmla="*/ 1047 h 2632"/>
                <a:gd name="T2" fmla="*/ 921 w 1575"/>
                <a:gd name="T3" fmla="*/ 837 h 2632"/>
                <a:gd name="T4" fmla="*/ 937 w 1575"/>
                <a:gd name="T5" fmla="*/ 829 h 2632"/>
                <a:gd name="T6" fmla="*/ 941 w 1575"/>
                <a:gd name="T7" fmla="*/ 826 h 2632"/>
                <a:gd name="T8" fmla="*/ 943 w 1575"/>
                <a:gd name="T9" fmla="*/ 828 h 2632"/>
                <a:gd name="T10" fmla="*/ 927 w 1575"/>
                <a:gd name="T11" fmla="*/ 812 h 2632"/>
                <a:gd name="T12" fmla="*/ 916 w 1575"/>
                <a:gd name="T13" fmla="*/ 804 h 2632"/>
                <a:gd name="T14" fmla="*/ 916 w 1575"/>
                <a:gd name="T15" fmla="*/ 791 h 2632"/>
                <a:gd name="T16" fmla="*/ 947 w 1575"/>
                <a:gd name="T17" fmla="*/ 754 h 2632"/>
                <a:gd name="T18" fmla="*/ 968 w 1575"/>
                <a:gd name="T19" fmla="*/ 702 h 2632"/>
                <a:gd name="T20" fmla="*/ 952 w 1575"/>
                <a:gd name="T21" fmla="*/ 638 h 2632"/>
                <a:gd name="T22" fmla="*/ 898 w 1575"/>
                <a:gd name="T23" fmla="*/ 577 h 2632"/>
                <a:gd name="T24" fmla="*/ 857 w 1575"/>
                <a:gd name="T25" fmla="*/ 531 h 2632"/>
                <a:gd name="T26" fmla="*/ 840 w 1575"/>
                <a:gd name="T27" fmla="*/ 490 h 2632"/>
                <a:gd name="T28" fmla="*/ 830 w 1575"/>
                <a:gd name="T29" fmla="*/ 448 h 2632"/>
                <a:gd name="T30" fmla="*/ 830 w 1575"/>
                <a:gd name="T31" fmla="*/ 310 h 2632"/>
                <a:gd name="T32" fmla="*/ 881 w 1575"/>
                <a:gd name="T33" fmla="*/ 304 h 2632"/>
                <a:gd name="T34" fmla="*/ 830 w 1575"/>
                <a:gd name="T35" fmla="*/ 93 h 2632"/>
                <a:gd name="T36" fmla="*/ 885 w 1575"/>
                <a:gd name="T37" fmla="*/ 66 h 2632"/>
                <a:gd name="T38" fmla="*/ 830 w 1575"/>
                <a:gd name="T39" fmla="*/ 0 h 2632"/>
                <a:gd name="T40" fmla="*/ 809 w 1575"/>
                <a:gd name="T41" fmla="*/ 66 h 2632"/>
                <a:gd name="T42" fmla="*/ 751 w 1575"/>
                <a:gd name="T43" fmla="*/ 93 h 2632"/>
                <a:gd name="T44" fmla="*/ 809 w 1575"/>
                <a:gd name="T45" fmla="*/ 275 h 2632"/>
                <a:gd name="T46" fmla="*/ 757 w 1575"/>
                <a:gd name="T47" fmla="*/ 277 h 2632"/>
                <a:gd name="T48" fmla="*/ 809 w 1575"/>
                <a:gd name="T49" fmla="*/ 440 h 2632"/>
                <a:gd name="T50" fmla="*/ 801 w 1575"/>
                <a:gd name="T51" fmla="*/ 479 h 2632"/>
                <a:gd name="T52" fmla="*/ 788 w 1575"/>
                <a:gd name="T53" fmla="*/ 517 h 2632"/>
                <a:gd name="T54" fmla="*/ 760 w 1575"/>
                <a:gd name="T55" fmla="*/ 556 h 2632"/>
                <a:gd name="T56" fmla="*/ 716 w 1575"/>
                <a:gd name="T57" fmla="*/ 607 h 2632"/>
                <a:gd name="T58" fmla="*/ 669 w 1575"/>
                <a:gd name="T59" fmla="*/ 674 h 2632"/>
                <a:gd name="T60" fmla="*/ 677 w 1575"/>
                <a:gd name="T61" fmla="*/ 736 h 2632"/>
                <a:gd name="T62" fmla="*/ 708 w 1575"/>
                <a:gd name="T63" fmla="*/ 779 h 2632"/>
                <a:gd name="T64" fmla="*/ 733 w 1575"/>
                <a:gd name="T65" fmla="*/ 802 h 2632"/>
                <a:gd name="T66" fmla="*/ 718 w 1575"/>
                <a:gd name="T67" fmla="*/ 814 h 2632"/>
                <a:gd name="T68" fmla="*/ 712 w 1575"/>
                <a:gd name="T69" fmla="*/ 824 h 2632"/>
                <a:gd name="T70" fmla="*/ 716 w 1575"/>
                <a:gd name="T71" fmla="*/ 826 h 2632"/>
                <a:gd name="T72" fmla="*/ 720 w 1575"/>
                <a:gd name="T73" fmla="*/ 833 h 2632"/>
                <a:gd name="T74" fmla="*/ 733 w 1575"/>
                <a:gd name="T75" fmla="*/ 1052 h 2632"/>
                <a:gd name="T76" fmla="*/ 342 w 1575"/>
                <a:gd name="T77" fmla="*/ 2357 h 2632"/>
                <a:gd name="T78" fmla="*/ 0 w 1575"/>
                <a:gd name="T79" fmla="*/ 2479 h 2632"/>
                <a:gd name="T80" fmla="*/ 0 w 1575"/>
                <a:gd name="T81" fmla="*/ 2487 h 2632"/>
                <a:gd name="T82" fmla="*/ 12 w 1575"/>
                <a:gd name="T83" fmla="*/ 2501 h 2632"/>
                <a:gd name="T84" fmla="*/ 398 w 1575"/>
                <a:gd name="T85" fmla="*/ 2632 h 2632"/>
                <a:gd name="T86" fmla="*/ 1177 w 1575"/>
                <a:gd name="T87" fmla="*/ 2632 h 2632"/>
                <a:gd name="T88" fmla="*/ 1565 w 1575"/>
                <a:gd name="T89" fmla="*/ 2501 h 2632"/>
                <a:gd name="T90" fmla="*/ 1575 w 1575"/>
                <a:gd name="T91" fmla="*/ 2487 h 2632"/>
                <a:gd name="T92" fmla="*/ 1575 w 1575"/>
                <a:gd name="T93" fmla="*/ 2479 h 2632"/>
                <a:gd name="T94" fmla="*/ 1317 w 1575"/>
                <a:gd name="T95" fmla="*/ 2386 h 26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5"/>
                <a:gd name="T145" fmla="*/ 0 h 2632"/>
                <a:gd name="T146" fmla="*/ 1575 w 1575"/>
                <a:gd name="T147" fmla="*/ 2632 h 26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5" h="2632">
                  <a:moveTo>
                    <a:pt x="1317" y="2386"/>
                  </a:moveTo>
                  <a:lnTo>
                    <a:pt x="910" y="1047"/>
                  </a:lnTo>
                  <a:lnTo>
                    <a:pt x="910" y="843"/>
                  </a:lnTo>
                  <a:lnTo>
                    <a:pt x="921" y="837"/>
                  </a:lnTo>
                  <a:lnTo>
                    <a:pt x="931" y="833"/>
                  </a:lnTo>
                  <a:lnTo>
                    <a:pt x="937" y="829"/>
                  </a:lnTo>
                  <a:lnTo>
                    <a:pt x="941" y="828"/>
                  </a:lnTo>
                  <a:lnTo>
                    <a:pt x="941" y="826"/>
                  </a:lnTo>
                  <a:lnTo>
                    <a:pt x="941" y="824"/>
                  </a:lnTo>
                  <a:lnTo>
                    <a:pt x="943" y="828"/>
                  </a:lnTo>
                  <a:lnTo>
                    <a:pt x="937" y="820"/>
                  </a:lnTo>
                  <a:lnTo>
                    <a:pt x="927" y="812"/>
                  </a:lnTo>
                  <a:lnTo>
                    <a:pt x="917" y="806"/>
                  </a:lnTo>
                  <a:lnTo>
                    <a:pt x="916" y="804"/>
                  </a:lnTo>
                  <a:lnTo>
                    <a:pt x="908" y="802"/>
                  </a:lnTo>
                  <a:lnTo>
                    <a:pt x="916" y="791"/>
                  </a:lnTo>
                  <a:lnTo>
                    <a:pt x="931" y="775"/>
                  </a:lnTo>
                  <a:lnTo>
                    <a:pt x="947" y="754"/>
                  </a:lnTo>
                  <a:lnTo>
                    <a:pt x="962" y="731"/>
                  </a:lnTo>
                  <a:lnTo>
                    <a:pt x="968" y="702"/>
                  </a:lnTo>
                  <a:lnTo>
                    <a:pt x="968" y="671"/>
                  </a:lnTo>
                  <a:lnTo>
                    <a:pt x="952" y="638"/>
                  </a:lnTo>
                  <a:lnTo>
                    <a:pt x="927" y="607"/>
                  </a:lnTo>
                  <a:lnTo>
                    <a:pt x="898" y="577"/>
                  </a:lnTo>
                  <a:lnTo>
                    <a:pt x="875" y="554"/>
                  </a:lnTo>
                  <a:lnTo>
                    <a:pt x="857" y="531"/>
                  </a:lnTo>
                  <a:lnTo>
                    <a:pt x="848" y="512"/>
                  </a:lnTo>
                  <a:lnTo>
                    <a:pt x="840" y="490"/>
                  </a:lnTo>
                  <a:lnTo>
                    <a:pt x="834" y="471"/>
                  </a:lnTo>
                  <a:lnTo>
                    <a:pt x="830" y="448"/>
                  </a:lnTo>
                  <a:lnTo>
                    <a:pt x="830" y="426"/>
                  </a:lnTo>
                  <a:lnTo>
                    <a:pt x="830" y="310"/>
                  </a:lnTo>
                  <a:lnTo>
                    <a:pt x="881" y="331"/>
                  </a:lnTo>
                  <a:lnTo>
                    <a:pt x="881" y="304"/>
                  </a:lnTo>
                  <a:lnTo>
                    <a:pt x="830" y="285"/>
                  </a:lnTo>
                  <a:lnTo>
                    <a:pt x="830" y="93"/>
                  </a:lnTo>
                  <a:lnTo>
                    <a:pt x="885" y="93"/>
                  </a:lnTo>
                  <a:lnTo>
                    <a:pt x="885" y="66"/>
                  </a:lnTo>
                  <a:lnTo>
                    <a:pt x="830" y="66"/>
                  </a:lnTo>
                  <a:lnTo>
                    <a:pt x="830" y="0"/>
                  </a:lnTo>
                  <a:lnTo>
                    <a:pt x="809" y="0"/>
                  </a:lnTo>
                  <a:lnTo>
                    <a:pt x="809" y="66"/>
                  </a:lnTo>
                  <a:lnTo>
                    <a:pt x="751" y="66"/>
                  </a:lnTo>
                  <a:lnTo>
                    <a:pt x="751" y="93"/>
                  </a:lnTo>
                  <a:lnTo>
                    <a:pt x="809" y="93"/>
                  </a:lnTo>
                  <a:lnTo>
                    <a:pt x="809" y="275"/>
                  </a:lnTo>
                  <a:lnTo>
                    <a:pt x="757" y="252"/>
                  </a:lnTo>
                  <a:lnTo>
                    <a:pt x="757" y="277"/>
                  </a:lnTo>
                  <a:lnTo>
                    <a:pt x="809" y="302"/>
                  </a:lnTo>
                  <a:lnTo>
                    <a:pt x="809" y="440"/>
                  </a:lnTo>
                  <a:lnTo>
                    <a:pt x="805" y="459"/>
                  </a:lnTo>
                  <a:lnTo>
                    <a:pt x="801" y="479"/>
                  </a:lnTo>
                  <a:lnTo>
                    <a:pt x="793" y="496"/>
                  </a:lnTo>
                  <a:lnTo>
                    <a:pt x="788" y="517"/>
                  </a:lnTo>
                  <a:lnTo>
                    <a:pt x="774" y="535"/>
                  </a:lnTo>
                  <a:lnTo>
                    <a:pt x="760" y="556"/>
                  </a:lnTo>
                  <a:lnTo>
                    <a:pt x="739" y="579"/>
                  </a:lnTo>
                  <a:lnTo>
                    <a:pt x="716" y="607"/>
                  </a:lnTo>
                  <a:lnTo>
                    <a:pt x="683" y="640"/>
                  </a:lnTo>
                  <a:lnTo>
                    <a:pt x="669" y="674"/>
                  </a:lnTo>
                  <a:lnTo>
                    <a:pt x="667" y="705"/>
                  </a:lnTo>
                  <a:lnTo>
                    <a:pt x="677" y="736"/>
                  </a:lnTo>
                  <a:lnTo>
                    <a:pt x="691" y="760"/>
                  </a:lnTo>
                  <a:lnTo>
                    <a:pt x="708" y="779"/>
                  </a:lnTo>
                  <a:lnTo>
                    <a:pt x="722" y="793"/>
                  </a:lnTo>
                  <a:lnTo>
                    <a:pt x="733" y="802"/>
                  </a:lnTo>
                  <a:lnTo>
                    <a:pt x="731" y="804"/>
                  </a:lnTo>
                  <a:lnTo>
                    <a:pt x="718" y="814"/>
                  </a:lnTo>
                  <a:lnTo>
                    <a:pt x="706" y="828"/>
                  </a:lnTo>
                  <a:lnTo>
                    <a:pt x="712" y="824"/>
                  </a:lnTo>
                  <a:lnTo>
                    <a:pt x="718" y="824"/>
                  </a:lnTo>
                  <a:lnTo>
                    <a:pt x="716" y="826"/>
                  </a:lnTo>
                  <a:lnTo>
                    <a:pt x="716" y="828"/>
                  </a:lnTo>
                  <a:lnTo>
                    <a:pt x="720" y="833"/>
                  </a:lnTo>
                  <a:lnTo>
                    <a:pt x="733" y="841"/>
                  </a:lnTo>
                  <a:lnTo>
                    <a:pt x="733" y="1052"/>
                  </a:lnTo>
                  <a:lnTo>
                    <a:pt x="737" y="1052"/>
                  </a:lnTo>
                  <a:lnTo>
                    <a:pt x="342" y="2357"/>
                  </a:lnTo>
                  <a:lnTo>
                    <a:pt x="196" y="2408"/>
                  </a:lnTo>
                  <a:lnTo>
                    <a:pt x="0" y="2479"/>
                  </a:lnTo>
                  <a:lnTo>
                    <a:pt x="12" y="2481"/>
                  </a:lnTo>
                  <a:lnTo>
                    <a:pt x="0" y="2487"/>
                  </a:lnTo>
                  <a:lnTo>
                    <a:pt x="27" y="2495"/>
                  </a:lnTo>
                  <a:lnTo>
                    <a:pt x="12" y="2501"/>
                  </a:lnTo>
                  <a:lnTo>
                    <a:pt x="206" y="2567"/>
                  </a:lnTo>
                  <a:lnTo>
                    <a:pt x="398" y="2632"/>
                  </a:lnTo>
                  <a:lnTo>
                    <a:pt x="789" y="2632"/>
                  </a:lnTo>
                  <a:lnTo>
                    <a:pt x="1177" y="2632"/>
                  </a:lnTo>
                  <a:lnTo>
                    <a:pt x="1369" y="2567"/>
                  </a:lnTo>
                  <a:lnTo>
                    <a:pt x="1565" y="2501"/>
                  </a:lnTo>
                  <a:lnTo>
                    <a:pt x="1548" y="2495"/>
                  </a:lnTo>
                  <a:lnTo>
                    <a:pt x="1575" y="2487"/>
                  </a:lnTo>
                  <a:lnTo>
                    <a:pt x="1565" y="2481"/>
                  </a:lnTo>
                  <a:lnTo>
                    <a:pt x="1575" y="2479"/>
                  </a:lnTo>
                  <a:lnTo>
                    <a:pt x="1377" y="2408"/>
                  </a:lnTo>
                  <a:lnTo>
                    <a:pt x="1317" y="23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86" name="Freeform 47"/>
            <p:cNvSpPr>
              <a:spLocks noChangeAspect="1" noEditPoints="1"/>
            </p:cNvSpPr>
            <p:nvPr/>
          </p:nvSpPr>
          <p:spPr bwMode="auto">
            <a:xfrm>
              <a:off x="2287" y="1877"/>
              <a:ext cx="233" cy="443"/>
            </a:xfrm>
            <a:custGeom>
              <a:avLst/>
              <a:gdLst>
                <a:gd name="T0" fmla="*/ 192 w 467"/>
                <a:gd name="T1" fmla="*/ 661 h 886"/>
                <a:gd name="T2" fmla="*/ 192 w 467"/>
                <a:gd name="T3" fmla="*/ 599 h 886"/>
                <a:gd name="T4" fmla="*/ 272 w 467"/>
                <a:gd name="T5" fmla="*/ 591 h 886"/>
                <a:gd name="T6" fmla="*/ 192 w 467"/>
                <a:gd name="T7" fmla="*/ 570 h 886"/>
                <a:gd name="T8" fmla="*/ 192 w 467"/>
                <a:gd name="T9" fmla="*/ 506 h 886"/>
                <a:gd name="T10" fmla="*/ 415 w 467"/>
                <a:gd name="T11" fmla="*/ 566 h 886"/>
                <a:gd name="T12" fmla="*/ 415 w 467"/>
                <a:gd name="T13" fmla="*/ 105 h 886"/>
                <a:gd name="T14" fmla="*/ 429 w 467"/>
                <a:gd name="T15" fmla="*/ 105 h 886"/>
                <a:gd name="T16" fmla="*/ 450 w 467"/>
                <a:gd name="T17" fmla="*/ 105 h 886"/>
                <a:gd name="T18" fmla="*/ 467 w 467"/>
                <a:gd name="T19" fmla="*/ 105 h 886"/>
                <a:gd name="T20" fmla="*/ 467 w 467"/>
                <a:gd name="T21" fmla="*/ 832 h 886"/>
                <a:gd name="T22" fmla="*/ 450 w 467"/>
                <a:gd name="T23" fmla="*/ 832 h 886"/>
                <a:gd name="T24" fmla="*/ 429 w 467"/>
                <a:gd name="T25" fmla="*/ 832 h 886"/>
                <a:gd name="T26" fmla="*/ 415 w 467"/>
                <a:gd name="T27" fmla="*/ 832 h 886"/>
                <a:gd name="T28" fmla="*/ 415 w 467"/>
                <a:gd name="T29" fmla="*/ 638 h 886"/>
                <a:gd name="T30" fmla="*/ 192 w 467"/>
                <a:gd name="T31" fmla="*/ 661 h 886"/>
                <a:gd name="T32" fmla="*/ 0 w 467"/>
                <a:gd name="T33" fmla="*/ 209 h 886"/>
                <a:gd name="T34" fmla="*/ 16 w 467"/>
                <a:gd name="T35" fmla="*/ 209 h 886"/>
                <a:gd name="T36" fmla="*/ 35 w 467"/>
                <a:gd name="T37" fmla="*/ 209 h 886"/>
                <a:gd name="T38" fmla="*/ 52 w 467"/>
                <a:gd name="T39" fmla="*/ 209 h 886"/>
                <a:gd name="T40" fmla="*/ 52 w 467"/>
                <a:gd name="T41" fmla="*/ 886 h 886"/>
                <a:gd name="T42" fmla="*/ 35 w 467"/>
                <a:gd name="T43" fmla="*/ 886 h 886"/>
                <a:gd name="T44" fmla="*/ 16 w 467"/>
                <a:gd name="T45" fmla="*/ 886 h 886"/>
                <a:gd name="T46" fmla="*/ 0 w 467"/>
                <a:gd name="T47" fmla="*/ 886 h 886"/>
                <a:gd name="T48" fmla="*/ 0 w 467"/>
                <a:gd name="T49" fmla="*/ 209 h 886"/>
                <a:gd name="T50" fmla="*/ 192 w 467"/>
                <a:gd name="T51" fmla="*/ 506 h 886"/>
                <a:gd name="T52" fmla="*/ 192 w 467"/>
                <a:gd name="T53" fmla="*/ 570 h 886"/>
                <a:gd name="T54" fmla="*/ 113 w 467"/>
                <a:gd name="T55" fmla="*/ 550 h 886"/>
                <a:gd name="T56" fmla="*/ 113 w 467"/>
                <a:gd name="T57" fmla="*/ 605 h 886"/>
                <a:gd name="T58" fmla="*/ 192 w 467"/>
                <a:gd name="T59" fmla="*/ 599 h 886"/>
                <a:gd name="T60" fmla="*/ 192 w 467"/>
                <a:gd name="T61" fmla="*/ 661 h 886"/>
                <a:gd name="T62" fmla="*/ 113 w 467"/>
                <a:gd name="T63" fmla="*/ 669 h 886"/>
                <a:gd name="T64" fmla="*/ 113 w 467"/>
                <a:gd name="T65" fmla="*/ 773 h 886"/>
                <a:gd name="T66" fmla="*/ 99 w 467"/>
                <a:gd name="T67" fmla="*/ 773 h 886"/>
                <a:gd name="T68" fmla="*/ 76 w 467"/>
                <a:gd name="T69" fmla="*/ 773 h 886"/>
                <a:gd name="T70" fmla="*/ 62 w 467"/>
                <a:gd name="T71" fmla="*/ 773 h 886"/>
                <a:gd name="T72" fmla="*/ 62 w 467"/>
                <a:gd name="T73" fmla="*/ 0 h 886"/>
                <a:gd name="T74" fmla="*/ 76 w 467"/>
                <a:gd name="T75" fmla="*/ 0 h 886"/>
                <a:gd name="T76" fmla="*/ 99 w 467"/>
                <a:gd name="T77" fmla="*/ 0 h 886"/>
                <a:gd name="T78" fmla="*/ 113 w 467"/>
                <a:gd name="T79" fmla="*/ 0 h 886"/>
                <a:gd name="T80" fmla="*/ 113 w 467"/>
                <a:gd name="T81" fmla="*/ 487 h 886"/>
                <a:gd name="T82" fmla="*/ 192 w 467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7"/>
                <a:gd name="T127" fmla="*/ 0 h 886"/>
                <a:gd name="T128" fmla="*/ 467 w 467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7" h="886">
                  <a:moveTo>
                    <a:pt x="192" y="661"/>
                  </a:moveTo>
                  <a:lnTo>
                    <a:pt x="192" y="599"/>
                  </a:lnTo>
                  <a:lnTo>
                    <a:pt x="272" y="591"/>
                  </a:lnTo>
                  <a:lnTo>
                    <a:pt x="192" y="570"/>
                  </a:lnTo>
                  <a:lnTo>
                    <a:pt x="192" y="506"/>
                  </a:lnTo>
                  <a:lnTo>
                    <a:pt x="415" y="566"/>
                  </a:lnTo>
                  <a:lnTo>
                    <a:pt x="415" y="105"/>
                  </a:lnTo>
                  <a:lnTo>
                    <a:pt x="429" y="105"/>
                  </a:lnTo>
                  <a:lnTo>
                    <a:pt x="450" y="105"/>
                  </a:lnTo>
                  <a:lnTo>
                    <a:pt x="467" y="105"/>
                  </a:lnTo>
                  <a:lnTo>
                    <a:pt x="467" y="832"/>
                  </a:lnTo>
                  <a:lnTo>
                    <a:pt x="450" y="832"/>
                  </a:lnTo>
                  <a:lnTo>
                    <a:pt x="429" y="832"/>
                  </a:lnTo>
                  <a:lnTo>
                    <a:pt x="415" y="832"/>
                  </a:lnTo>
                  <a:lnTo>
                    <a:pt x="415" y="638"/>
                  </a:lnTo>
                  <a:lnTo>
                    <a:pt x="192" y="661"/>
                  </a:lnTo>
                  <a:close/>
                  <a:moveTo>
                    <a:pt x="0" y="209"/>
                  </a:moveTo>
                  <a:lnTo>
                    <a:pt x="16" y="209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52" y="886"/>
                  </a:lnTo>
                  <a:lnTo>
                    <a:pt x="35" y="886"/>
                  </a:lnTo>
                  <a:lnTo>
                    <a:pt x="16" y="886"/>
                  </a:lnTo>
                  <a:lnTo>
                    <a:pt x="0" y="886"/>
                  </a:lnTo>
                  <a:lnTo>
                    <a:pt x="0" y="209"/>
                  </a:lnTo>
                  <a:close/>
                  <a:moveTo>
                    <a:pt x="192" y="506"/>
                  </a:moveTo>
                  <a:lnTo>
                    <a:pt x="192" y="570"/>
                  </a:lnTo>
                  <a:lnTo>
                    <a:pt x="113" y="550"/>
                  </a:lnTo>
                  <a:lnTo>
                    <a:pt x="113" y="605"/>
                  </a:lnTo>
                  <a:lnTo>
                    <a:pt x="192" y="599"/>
                  </a:lnTo>
                  <a:lnTo>
                    <a:pt x="192" y="661"/>
                  </a:lnTo>
                  <a:lnTo>
                    <a:pt x="113" y="669"/>
                  </a:lnTo>
                  <a:lnTo>
                    <a:pt x="113" y="773"/>
                  </a:lnTo>
                  <a:lnTo>
                    <a:pt x="99" y="773"/>
                  </a:lnTo>
                  <a:lnTo>
                    <a:pt x="76" y="773"/>
                  </a:lnTo>
                  <a:lnTo>
                    <a:pt x="62" y="773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13" y="487"/>
                  </a:lnTo>
                  <a:lnTo>
                    <a:pt x="192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87" name="Freeform 48"/>
            <p:cNvSpPr>
              <a:spLocks noChangeAspect="1" noEditPoints="1"/>
            </p:cNvSpPr>
            <p:nvPr/>
          </p:nvSpPr>
          <p:spPr bwMode="auto">
            <a:xfrm>
              <a:off x="1780" y="1877"/>
              <a:ext cx="233" cy="443"/>
            </a:xfrm>
            <a:custGeom>
              <a:avLst/>
              <a:gdLst>
                <a:gd name="T0" fmla="*/ 465 w 465"/>
                <a:gd name="T1" fmla="*/ 209 h 886"/>
                <a:gd name="T2" fmla="*/ 450 w 465"/>
                <a:gd name="T3" fmla="*/ 209 h 886"/>
                <a:gd name="T4" fmla="*/ 428 w 465"/>
                <a:gd name="T5" fmla="*/ 209 h 886"/>
                <a:gd name="T6" fmla="*/ 415 w 465"/>
                <a:gd name="T7" fmla="*/ 209 h 886"/>
                <a:gd name="T8" fmla="*/ 415 w 465"/>
                <a:gd name="T9" fmla="*/ 886 h 886"/>
                <a:gd name="T10" fmla="*/ 428 w 465"/>
                <a:gd name="T11" fmla="*/ 886 h 886"/>
                <a:gd name="T12" fmla="*/ 450 w 465"/>
                <a:gd name="T13" fmla="*/ 886 h 886"/>
                <a:gd name="T14" fmla="*/ 465 w 465"/>
                <a:gd name="T15" fmla="*/ 886 h 886"/>
                <a:gd name="T16" fmla="*/ 465 w 465"/>
                <a:gd name="T17" fmla="*/ 209 h 886"/>
                <a:gd name="T18" fmla="*/ 269 w 465"/>
                <a:gd name="T19" fmla="*/ 661 h 886"/>
                <a:gd name="T20" fmla="*/ 269 w 465"/>
                <a:gd name="T21" fmla="*/ 599 h 886"/>
                <a:gd name="T22" fmla="*/ 351 w 465"/>
                <a:gd name="T23" fmla="*/ 609 h 886"/>
                <a:gd name="T24" fmla="*/ 351 w 465"/>
                <a:gd name="T25" fmla="*/ 547 h 886"/>
                <a:gd name="T26" fmla="*/ 269 w 465"/>
                <a:gd name="T27" fmla="*/ 570 h 886"/>
                <a:gd name="T28" fmla="*/ 269 w 465"/>
                <a:gd name="T29" fmla="*/ 506 h 886"/>
                <a:gd name="T30" fmla="*/ 351 w 465"/>
                <a:gd name="T31" fmla="*/ 485 h 886"/>
                <a:gd name="T32" fmla="*/ 351 w 465"/>
                <a:gd name="T33" fmla="*/ 0 h 886"/>
                <a:gd name="T34" fmla="*/ 368 w 465"/>
                <a:gd name="T35" fmla="*/ 0 h 886"/>
                <a:gd name="T36" fmla="*/ 390 w 465"/>
                <a:gd name="T37" fmla="*/ 0 h 886"/>
                <a:gd name="T38" fmla="*/ 403 w 465"/>
                <a:gd name="T39" fmla="*/ 0 h 886"/>
                <a:gd name="T40" fmla="*/ 403 w 465"/>
                <a:gd name="T41" fmla="*/ 773 h 886"/>
                <a:gd name="T42" fmla="*/ 390 w 465"/>
                <a:gd name="T43" fmla="*/ 773 h 886"/>
                <a:gd name="T44" fmla="*/ 368 w 465"/>
                <a:gd name="T45" fmla="*/ 773 h 886"/>
                <a:gd name="T46" fmla="*/ 351 w 465"/>
                <a:gd name="T47" fmla="*/ 773 h 886"/>
                <a:gd name="T48" fmla="*/ 351 w 465"/>
                <a:gd name="T49" fmla="*/ 671 h 886"/>
                <a:gd name="T50" fmla="*/ 269 w 465"/>
                <a:gd name="T51" fmla="*/ 661 h 886"/>
                <a:gd name="T52" fmla="*/ 269 w 465"/>
                <a:gd name="T53" fmla="*/ 506 h 886"/>
                <a:gd name="T54" fmla="*/ 269 w 465"/>
                <a:gd name="T55" fmla="*/ 570 h 886"/>
                <a:gd name="T56" fmla="*/ 184 w 465"/>
                <a:gd name="T57" fmla="*/ 591 h 886"/>
                <a:gd name="T58" fmla="*/ 269 w 465"/>
                <a:gd name="T59" fmla="*/ 599 h 886"/>
                <a:gd name="T60" fmla="*/ 269 w 465"/>
                <a:gd name="T61" fmla="*/ 661 h 886"/>
                <a:gd name="T62" fmla="*/ 48 w 465"/>
                <a:gd name="T63" fmla="*/ 642 h 886"/>
                <a:gd name="T64" fmla="*/ 48 w 465"/>
                <a:gd name="T65" fmla="*/ 832 h 886"/>
                <a:gd name="T66" fmla="*/ 35 w 465"/>
                <a:gd name="T67" fmla="*/ 832 h 886"/>
                <a:gd name="T68" fmla="*/ 13 w 465"/>
                <a:gd name="T69" fmla="*/ 832 h 886"/>
                <a:gd name="T70" fmla="*/ 0 w 465"/>
                <a:gd name="T71" fmla="*/ 832 h 886"/>
                <a:gd name="T72" fmla="*/ 0 w 465"/>
                <a:gd name="T73" fmla="*/ 105 h 886"/>
                <a:gd name="T74" fmla="*/ 13 w 465"/>
                <a:gd name="T75" fmla="*/ 105 h 886"/>
                <a:gd name="T76" fmla="*/ 35 w 465"/>
                <a:gd name="T77" fmla="*/ 105 h 886"/>
                <a:gd name="T78" fmla="*/ 48 w 465"/>
                <a:gd name="T79" fmla="*/ 105 h 886"/>
                <a:gd name="T80" fmla="*/ 48 w 465"/>
                <a:gd name="T81" fmla="*/ 564 h 886"/>
                <a:gd name="T82" fmla="*/ 269 w 465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5"/>
                <a:gd name="T127" fmla="*/ 0 h 886"/>
                <a:gd name="T128" fmla="*/ 465 w 465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5" h="886">
                  <a:moveTo>
                    <a:pt x="465" y="209"/>
                  </a:moveTo>
                  <a:lnTo>
                    <a:pt x="450" y="209"/>
                  </a:lnTo>
                  <a:lnTo>
                    <a:pt x="428" y="209"/>
                  </a:lnTo>
                  <a:lnTo>
                    <a:pt x="415" y="209"/>
                  </a:lnTo>
                  <a:lnTo>
                    <a:pt x="415" y="886"/>
                  </a:lnTo>
                  <a:lnTo>
                    <a:pt x="428" y="886"/>
                  </a:lnTo>
                  <a:lnTo>
                    <a:pt x="450" y="886"/>
                  </a:lnTo>
                  <a:lnTo>
                    <a:pt x="465" y="886"/>
                  </a:lnTo>
                  <a:lnTo>
                    <a:pt x="465" y="209"/>
                  </a:lnTo>
                  <a:close/>
                  <a:moveTo>
                    <a:pt x="269" y="661"/>
                  </a:moveTo>
                  <a:lnTo>
                    <a:pt x="269" y="599"/>
                  </a:lnTo>
                  <a:lnTo>
                    <a:pt x="351" y="609"/>
                  </a:lnTo>
                  <a:lnTo>
                    <a:pt x="351" y="547"/>
                  </a:lnTo>
                  <a:lnTo>
                    <a:pt x="269" y="570"/>
                  </a:lnTo>
                  <a:lnTo>
                    <a:pt x="269" y="506"/>
                  </a:lnTo>
                  <a:lnTo>
                    <a:pt x="351" y="485"/>
                  </a:lnTo>
                  <a:lnTo>
                    <a:pt x="351" y="0"/>
                  </a:lnTo>
                  <a:lnTo>
                    <a:pt x="368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03" y="773"/>
                  </a:lnTo>
                  <a:lnTo>
                    <a:pt x="390" y="773"/>
                  </a:lnTo>
                  <a:lnTo>
                    <a:pt x="368" y="773"/>
                  </a:lnTo>
                  <a:lnTo>
                    <a:pt x="351" y="773"/>
                  </a:lnTo>
                  <a:lnTo>
                    <a:pt x="351" y="671"/>
                  </a:lnTo>
                  <a:lnTo>
                    <a:pt x="269" y="661"/>
                  </a:lnTo>
                  <a:close/>
                  <a:moveTo>
                    <a:pt x="269" y="506"/>
                  </a:moveTo>
                  <a:lnTo>
                    <a:pt x="269" y="570"/>
                  </a:lnTo>
                  <a:lnTo>
                    <a:pt x="184" y="591"/>
                  </a:lnTo>
                  <a:lnTo>
                    <a:pt x="269" y="599"/>
                  </a:lnTo>
                  <a:lnTo>
                    <a:pt x="269" y="661"/>
                  </a:lnTo>
                  <a:lnTo>
                    <a:pt x="48" y="642"/>
                  </a:lnTo>
                  <a:lnTo>
                    <a:pt x="48" y="832"/>
                  </a:lnTo>
                  <a:lnTo>
                    <a:pt x="35" y="832"/>
                  </a:lnTo>
                  <a:lnTo>
                    <a:pt x="13" y="832"/>
                  </a:lnTo>
                  <a:lnTo>
                    <a:pt x="0" y="832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35" y="105"/>
                  </a:lnTo>
                  <a:lnTo>
                    <a:pt x="48" y="105"/>
                  </a:lnTo>
                  <a:lnTo>
                    <a:pt x="48" y="564"/>
                  </a:lnTo>
                  <a:lnTo>
                    <a:pt x="269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88" name="Freeform 49"/>
            <p:cNvSpPr>
              <a:spLocks noChangeAspect="1" noEditPoints="1"/>
            </p:cNvSpPr>
            <p:nvPr/>
          </p:nvSpPr>
          <p:spPr bwMode="auto">
            <a:xfrm>
              <a:off x="1965" y="2116"/>
              <a:ext cx="371" cy="93"/>
            </a:xfrm>
            <a:custGeom>
              <a:avLst/>
              <a:gdLst>
                <a:gd name="T0" fmla="*/ 0 w 743"/>
                <a:gd name="T1" fmla="*/ 64 h 186"/>
                <a:gd name="T2" fmla="*/ 0 w 743"/>
                <a:gd name="T3" fmla="*/ 44 h 186"/>
                <a:gd name="T4" fmla="*/ 0 w 743"/>
                <a:gd name="T5" fmla="*/ 17 h 186"/>
                <a:gd name="T6" fmla="*/ 0 w 743"/>
                <a:gd name="T7" fmla="*/ 0 h 186"/>
                <a:gd name="T8" fmla="*/ 729 w 743"/>
                <a:gd name="T9" fmla="*/ 0 h 186"/>
                <a:gd name="T10" fmla="*/ 729 w 743"/>
                <a:gd name="T11" fmla="*/ 17 h 186"/>
                <a:gd name="T12" fmla="*/ 729 w 743"/>
                <a:gd name="T13" fmla="*/ 44 h 186"/>
                <a:gd name="T14" fmla="*/ 729 w 743"/>
                <a:gd name="T15" fmla="*/ 64 h 186"/>
                <a:gd name="T16" fmla="*/ 0 w 743"/>
                <a:gd name="T17" fmla="*/ 64 h 186"/>
                <a:gd name="T18" fmla="*/ 14 w 743"/>
                <a:gd name="T19" fmla="*/ 186 h 186"/>
                <a:gd name="T20" fmla="*/ 14 w 743"/>
                <a:gd name="T21" fmla="*/ 170 h 186"/>
                <a:gd name="T22" fmla="*/ 14 w 743"/>
                <a:gd name="T23" fmla="*/ 143 h 186"/>
                <a:gd name="T24" fmla="*/ 14 w 743"/>
                <a:gd name="T25" fmla="*/ 126 h 186"/>
                <a:gd name="T26" fmla="*/ 743 w 743"/>
                <a:gd name="T27" fmla="*/ 126 h 186"/>
                <a:gd name="T28" fmla="*/ 743 w 743"/>
                <a:gd name="T29" fmla="*/ 143 h 186"/>
                <a:gd name="T30" fmla="*/ 743 w 743"/>
                <a:gd name="T31" fmla="*/ 170 h 186"/>
                <a:gd name="T32" fmla="*/ 743 w 743"/>
                <a:gd name="T33" fmla="*/ 186 h 186"/>
                <a:gd name="T34" fmla="*/ 14 w 743"/>
                <a:gd name="T35" fmla="*/ 186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3"/>
                <a:gd name="T55" fmla="*/ 0 h 186"/>
                <a:gd name="T56" fmla="*/ 743 w 743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3" h="186">
                  <a:moveTo>
                    <a:pt x="0" y="64"/>
                  </a:moveTo>
                  <a:lnTo>
                    <a:pt x="0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17"/>
                  </a:lnTo>
                  <a:lnTo>
                    <a:pt x="729" y="44"/>
                  </a:lnTo>
                  <a:lnTo>
                    <a:pt x="729" y="64"/>
                  </a:lnTo>
                  <a:lnTo>
                    <a:pt x="0" y="64"/>
                  </a:lnTo>
                  <a:close/>
                  <a:moveTo>
                    <a:pt x="14" y="186"/>
                  </a:moveTo>
                  <a:lnTo>
                    <a:pt x="14" y="170"/>
                  </a:lnTo>
                  <a:lnTo>
                    <a:pt x="14" y="143"/>
                  </a:lnTo>
                  <a:lnTo>
                    <a:pt x="14" y="126"/>
                  </a:lnTo>
                  <a:lnTo>
                    <a:pt x="743" y="126"/>
                  </a:lnTo>
                  <a:lnTo>
                    <a:pt x="743" y="143"/>
                  </a:lnTo>
                  <a:lnTo>
                    <a:pt x="743" y="170"/>
                  </a:lnTo>
                  <a:lnTo>
                    <a:pt x="743" y="186"/>
                  </a:lnTo>
                  <a:lnTo>
                    <a:pt x="14" y="1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89" name="Freeform 50"/>
            <p:cNvSpPr>
              <a:spLocks noChangeAspect="1"/>
            </p:cNvSpPr>
            <p:nvPr/>
          </p:nvSpPr>
          <p:spPr bwMode="auto">
            <a:xfrm>
              <a:off x="1757" y="2241"/>
              <a:ext cx="983" cy="1126"/>
            </a:xfrm>
            <a:custGeom>
              <a:avLst/>
              <a:gdLst>
                <a:gd name="T0" fmla="*/ 196 w 1967"/>
                <a:gd name="T1" fmla="*/ 39 h 2251"/>
                <a:gd name="T2" fmla="*/ 27 w 1967"/>
                <a:gd name="T3" fmla="*/ 91 h 2251"/>
                <a:gd name="T4" fmla="*/ 35 w 1967"/>
                <a:gd name="T5" fmla="*/ 139 h 2251"/>
                <a:gd name="T6" fmla="*/ 41 w 1967"/>
                <a:gd name="T7" fmla="*/ 151 h 2251"/>
                <a:gd name="T8" fmla="*/ 146 w 1967"/>
                <a:gd name="T9" fmla="*/ 229 h 2251"/>
                <a:gd name="T10" fmla="*/ 146 w 1967"/>
                <a:gd name="T11" fmla="*/ 446 h 2251"/>
                <a:gd name="T12" fmla="*/ 144 w 1967"/>
                <a:gd name="T13" fmla="*/ 663 h 2251"/>
                <a:gd name="T14" fmla="*/ 144 w 1967"/>
                <a:gd name="T15" fmla="*/ 876 h 2251"/>
                <a:gd name="T16" fmla="*/ 144 w 1967"/>
                <a:gd name="T17" fmla="*/ 1045 h 2251"/>
                <a:gd name="T18" fmla="*/ 142 w 1967"/>
                <a:gd name="T19" fmla="*/ 1118 h 2251"/>
                <a:gd name="T20" fmla="*/ 140 w 1967"/>
                <a:gd name="T21" fmla="*/ 1339 h 2251"/>
                <a:gd name="T22" fmla="*/ 138 w 1967"/>
                <a:gd name="T23" fmla="*/ 1564 h 2251"/>
                <a:gd name="T24" fmla="*/ 138 w 1967"/>
                <a:gd name="T25" fmla="*/ 1801 h 2251"/>
                <a:gd name="T26" fmla="*/ 155 w 1967"/>
                <a:gd name="T27" fmla="*/ 1981 h 2251"/>
                <a:gd name="T28" fmla="*/ 225 w 1967"/>
                <a:gd name="T29" fmla="*/ 1995 h 2251"/>
                <a:gd name="T30" fmla="*/ 295 w 1967"/>
                <a:gd name="T31" fmla="*/ 2008 h 2251"/>
                <a:gd name="T32" fmla="*/ 365 w 1967"/>
                <a:gd name="T33" fmla="*/ 2024 h 2251"/>
                <a:gd name="T34" fmla="*/ 417 w 1967"/>
                <a:gd name="T35" fmla="*/ 2039 h 2251"/>
                <a:gd name="T36" fmla="*/ 844 w 1967"/>
                <a:gd name="T37" fmla="*/ 2099 h 2251"/>
                <a:gd name="T38" fmla="*/ 914 w 1967"/>
                <a:gd name="T39" fmla="*/ 2185 h 2251"/>
                <a:gd name="T40" fmla="*/ 983 w 1967"/>
                <a:gd name="T41" fmla="*/ 2039 h 2251"/>
                <a:gd name="T42" fmla="*/ 1051 w 1967"/>
                <a:gd name="T43" fmla="*/ 2251 h 2251"/>
                <a:gd name="T44" fmla="*/ 1102 w 1967"/>
                <a:gd name="T45" fmla="*/ 2043 h 2251"/>
                <a:gd name="T46" fmla="*/ 1519 w 1967"/>
                <a:gd name="T47" fmla="*/ 1559 h 2251"/>
                <a:gd name="T48" fmla="*/ 1589 w 1967"/>
                <a:gd name="T49" fmla="*/ 2109 h 2251"/>
                <a:gd name="T50" fmla="*/ 1674 w 1967"/>
                <a:gd name="T51" fmla="*/ 2189 h 2251"/>
                <a:gd name="T52" fmla="*/ 1804 w 1967"/>
                <a:gd name="T53" fmla="*/ 1553 h 2251"/>
                <a:gd name="T54" fmla="*/ 1854 w 1967"/>
                <a:gd name="T55" fmla="*/ 2214 h 2251"/>
                <a:gd name="T56" fmla="*/ 1967 w 1967"/>
                <a:gd name="T57" fmla="*/ 1526 h 2251"/>
                <a:gd name="T58" fmla="*/ 1909 w 1967"/>
                <a:gd name="T59" fmla="*/ 1407 h 2251"/>
                <a:gd name="T60" fmla="*/ 1891 w 1967"/>
                <a:gd name="T61" fmla="*/ 1328 h 2251"/>
                <a:gd name="T62" fmla="*/ 1862 w 1967"/>
                <a:gd name="T63" fmla="*/ 1291 h 2251"/>
                <a:gd name="T64" fmla="*/ 1831 w 1967"/>
                <a:gd name="T65" fmla="*/ 1256 h 2251"/>
                <a:gd name="T66" fmla="*/ 1802 w 1967"/>
                <a:gd name="T67" fmla="*/ 1219 h 2251"/>
                <a:gd name="T68" fmla="*/ 1771 w 1967"/>
                <a:gd name="T69" fmla="*/ 1184 h 2251"/>
                <a:gd name="T70" fmla="*/ 1740 w 1967"/>
                <a:gd name="T71" fmla="*/ 1148 h 2251"/>
                <a:gd name="T72" fmla="*/ 1711 w 1967"/>
                <a:gd name="T73" fmla="*/ 1113 h 2251"/>
                <a:gd name="T74" fmla="*/ 1680 w 1967"/>
                <a:gd name="T75" fmla="*/ 1076 h 2251"/>
                <a:gd name="T76" fmla="*/ 1651 w 1967"/>
                <a:gd name="T77" fmla="*/ 1041 h 2251"/>
                <a:gd name="T78" fmla="*/ 1620 w 1967"/>
                <a:gd name="T79" fmla="*/ 1004 h 2251"/>
                <a:gd name="T80" fmla="*/ 1589 w 1967"/>
                <a:gd name="T81" fmla="*/ 969 h 2251"/>
                <a:gd name="T82" fmla="*/ 1559 w 1967"/>
                <a:gd name="T83" fmla="*/ 932 h 2251"/>
                <a:gd name="T84" fmla="*/ 1528 w 1967"/>
                <a:gd name="T85" fmla="*/ 897 h 2251"/>
                <a:gd name="T86" fmla="*/ 1499 w 1967"/>
                <a:gd name="T87" fmla="*/ 861 h 2251"/>
                <a:gd name="T88" fmla="*/ 1466 w 1967"/>
                <a:gd name="T89" fmla="*/ 826 h 2251"/>
                <a:gd name="T90" fmla="*/ 1435 w 1967"/>
                <a:gd name="T91" fmla="*/ 779 h 2251"/>
                <a:gd name="T92" fmla="*/ 1435 w 1967"/>
                <a:gd name="T93" fmla="*/ 692 h 2251"/>
                <a:gd name="T94" fmla="*/ 1435 w 1967"/>
                <a:gd name="T95" fmla="*/ 572 h 2251"/>
                <a:gd name="T96" fmla="*/ 1435 w 1967"/>
                <a:gd name="T97" fmla="*/ 343 h 2251"/>
                <a:gd name="T98" fmla="*/ 1528 w 1967"/>
                <a:gd name="T99" fmla="*/ 153 h 2251"/>
                <a:gd name="T100" fmla="*/ 1546 w 1967"/>
                <a:gd name="T101" fmla="*/ 145 h 2251"/>
                <a:gd name="T102" fmla="*/ 1565 w 1967"/>
                <a:gd name="T103" fmla="*/ 93 h 2251"/>
                <a:gd name="T104" fmla="*/ 1575 w 1967"/>
                <a:gd name="T105" fmla="*/ 79 h 2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7"/>
                <a:gd name="T160" fmla="*/ 0 h 2251"/>
                <a:gd name="T161" fmla="*/ 1967 w 1967"/>
                <a:gd name="T162" fmla="*/ 2251 h 2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7" h="2251">
                  <a:moveTo>
                    <a:pt x="1183" y="0"/>
                  </a:moveTo>
                  <a:lnTo>
                    <a:pt x="789" y="0"/>
                  </a:lnTo>
                  <a:lnTo>
                    <a:pt x="394" y="0"/>
                  </a:lnTo>
                  <a:lnTo>
                    <a:pt x="196" y="39"/>
                  </a:lnTo>
                  <a:lnTo>
                    <a:pt x="0" y="79"/>
                  </a:lnTo>
                  <a:lnTo>
                    <a:pt x="12" y="83"/>
                  </a:lnTo>
                  <a:lnTo>
                    <a:pt x="0" y="85"/>
                  </a:lnTo>
                  <a:lnTo>
                    <a:pt x="27" y="91"/>
                  </a:lnTo>
                  <a:lnTo>
                    <a:pt x="12" y="93"/>
                  </a:lnTo>
                  <a:lnTo>
                    <a:pt x="33" y="139"/>
                  </a:lnTo>
                  <a:lnTo>
                    <a:pt x="29" y="139"/>
                  </a:lnTo>
                  <a:lnTo>
                    <a:pt x="35" y="139"/>
                  </a:lnTo>
                  <a:lnTo>
                    <a:pt x="35" y="143"/>
                  </a:lnTo>
                  <a:lnTo>
                    <a:pt x="29" y="145"/>
                  </a:lnTo>
                  <a:lnTo>
                    <a:pt x="39" y="145"/>
                  </a:lnTo>
                  <a:lnTo>
                    <a:pt x="41" y="151"/>
                  </a:lnTo>
                  <a:lnTo>
                    <a:pt x="53" y="151"/>
                  </a:lnTo>
                  <a:lnTo>
                    <a:pt x="41" y="153"/>
                  </a:lnTo>
                  <a:lnTo>
                    <a:pt x="148" y="176"/>
                  </a:lnTo>
                  <a:lnTo>
                    <a:pt x="146" y="229"/>
                  </a:lnTo>
                  <a:lnTo>
                    <a:pt x="146" y="283"/>
                  </a:lnTo>
                  <a:lnTo>
                    <a:pt x="146" y="337"/>
                  </a:lnTo>
                  <a:lnTo>
                    <a:pt x="146" y="391"/>
                  </a:lnTo>
                  <a:lnTo>
                    <a:pt x="146" y="446"/>
                  </a:lnTo>
                  <a:lnTo>
                    <a:pt x="146" y="500"/>
                  </a:lnTo>
                  <a:lnTo>
                    <a:pt x="146" y="554"/>
                  </a:lnTo>
                  <a:lnTo>
                    <a:pt x="146" y="611"/>
                  </a:lnTo>
                  <a:lnTo>
                    <a:pt x="144" y="663"/>
                  </a:lnTo>
                  <a:lnTo>
                    <a:pt x="144" y="717"/>
                  </a:lnTo>
                  <a:lnTo>
                    <a:pt x="144" y="769"/>
                  </a:lnTo>
                  <a:lnTo>
                    <a:pt x="144" y="824"/>
                  </a:lnTo>
                  <a:lnTo>
                    <a:pt x="144" y="876"/>
                  </a:lnTo>
                  <a:lnTo>
                    <a:pt x="144" y="930"/>
                  </a:lnTo>
                  <a:lnTo>
                    <a:pt x="144" y="985"/>
                  </a:lnTo>
                  <a:lnTo>
                    <a:pt x="144" y="1041"/>
                  </a:lnTo>
                  <a:lnTo>
                    <a:pt x="144" y="1045"/>
                  </a:lnTo>
                  <a:lnTo>
                    <a:pt x="144" y="1051"/>
                  </a:lnTo>
                  <a:lnTo>
                    <a:pt x="144" y="1058"/>
                  </a:lnTo>
                  <a:lnTo>
                    <a:pt x="144" y="1066"/>
                  </a:lnTo>
                  <a:lnTo>
                    <a:pt x="142" y="1118"/>
                  </a:lnTo>
                  <a:lnTo>
                    <a:pt x="142" y="1175"/>
                  </a:lnTo>
                  <a:lnTo>
                    <a:pt x="142" y="1229"/>
                  </a:lnTo>
                  <a:lnTo>
                    <a:pt x="142" y="1285"/>
                  </a:lnTo>
                  <a:lnTo>
                    <a:pt x="140" y="1339"/>
                  </a:lnTo>
                  <a:lnTo>
                    <a:pt x="140" y="1396"/>
                  </a:lnTo>
                  <a:lnTo>
                    <a:pt x="140" y="1450"/>
                  </a:lnTo>
                  <a:lnTo>
                    <a:pt x="140" y="1506"/>
                  </a:lnTo>
                  <a:lnTo>
                    <a:pt x="138" y="1564"/>
                  </a:lnTo>
                  <a:lnTo>
                    <a:pt x="138" y="1622"/>
                  </a:lnTo>
                  <a:lnTo>
                    <a:pt x="138" y="1683"/>
                  </a:lnTo>
                  <a:lnTo>
                    <a:pt x="138" y="1743"/>
                  </a:lnTo>
                  <a:lnTo>
                    <a:pt x="138" y="1801"/>
                  </a:lnTo>
                  <a:lnTo>
                    <a:pt x="138" y="1859"/>
                  </a:lnTo>
                  <a:lnTo>
                    <a:pt x="138" y="1919"/>
                  </a:lnTo>
                  <a:lnTo>
                    <a:pt x="138" y="1979"/>
                  </a:lnTo>
                  <a:lnTo>
                    <a:pt x="155" y="1981"/>
                  </a:lnTo>
                  <a:lnTo>
                    <a:pt x="173" y="1985"/>
                  </a:lnTo>
                  <a:lnTo>
                    <a:pt x="190" y="1989"/>
                  </a:lnTo>
                  <a:lnTo>
                    <a:pt x="208" y="1993"/>
                  </a:lnTo>
                  <a:lnTo>
                    <a:pt x="225" y="1995"/>
                  </a:lnTo>
                  <a:lnTo>
                    <a:pt x="243" y="1999"/>
                  </a:lnTo>
                  <a:lnTo>
                    <a:pt x="260" y="2002"/>
                  </a:lnTo>
                  <a:lnTo>
                    <a:pt x="278" y="2006"/>
                  </a:lnTo>
                  <a:lnTo>
                    <a:pt x="295" y="2008"/>
                  </a:lnTo>
                  <a:lnTo>
                    <a:pt x="312" y="2014"/>
                  </a:lnTo>
                  <a:lnTo>
                    <a:pt x="330" y="2016"/>
                  </a:lnTo>
                  <a:lnTo>
                    <a:pt x="347" y="2022"/>
                  </a:lnTo>
                  <a:lnTo>
                    <a:pt x="365" y="2024"/>
                  </a:lnTo>
                  <a:lnTo>
                    <a:pt x="382" y="2028"/>
                  </a:lnTo>
                  <a:lnTo>
                    <a:pt x="400" y="2032"/>
                  </a:lnTo>
                  <a:lnTo>
                    <a:pt x="417" y="2037"/>
                  </a:lnTo>
                  <a:lnTo>
                    <a:pt x="417" y="2039"/>
                  </a:lnTo>
                  <a:lnTo>
                    <a:pt x="795" y="2039"/>
                  </a:lnTo>
                  <a:lnTo>
                    <a:pt x="795" y="2099"/>
                  </a:lnTo>
                  <a:lnTo>
                    <a:pt x="815" y="2099"/>
                  </a:lnTo>
                  <a:lnTo>
                    <a:pt x="844" y="2099"/>
                  </a:lnTo>
                  <a:lnTo>
                    <a:pt x="867" y="2099"/>
                  </a:lnTo>
                  <a:lnTo>
                    <a:pt x="867" y="2039"/>
                  </a:lnTo>
                  <a:lnTo>
                    <a:pt x="914" y="2039"/>
                  </a:lnTo>
                  <a:lnTo>
                    <a:pt x="914" y="2185"/>
                  </a:lnTo>
                  <a:lnTo>
                    <a:pt x="933" y="2185"/>
                  </a:lnTo>
                  <a:lnTo>
                    <a:pt x="966" y="2185"/>
                  </a:lnTo>
                  <a:lnTo>
                    <a:pt x="983" y="2185"/>
                  </a:lnTo>
                  <a:lnTo>
                    <a:pt x="983" y="2039"/>
                  </a:lnTo>
                  <a:lnTo>
                    <a:pt x="1020" y="2039"/>
                  </a:lnTo>
                  <a:lnTo>
                    <a:pt x="1020" y="2043"/>
                  </a:lnTo>
                  <a:lnTo>
                    <a:pt x="1051" y="2043"/>
                  </a:lnTo>
                  <a:lnTo>
                    <a:pt x="1051" y="2251"/>
                  </a:lnTo>
                  <a:lnTo>
                    <a:pt x="1067" y="2251"/>
                  </a:lnTo>
                  <a:lnTo>
                    <a:pt x="1088" y="2251"/>
                  </a:lnTo>
                  <a:lnTo>
                    <a:pt x="1102" y="2251"/>
                  </a:lnTo>
                  <a:lnTo>
                    <a:pt x="1102" y="2043"/>
                  </a:lnTo>
                  <a:lnTo>
                    <a:pt x="1414" y="2043"/>
                  </a:lnTo>
                  <a:lnTo>
                    <a:pt x="1470" y="2043"/>
                  </a:lnTo>
                  <a:lnTo>
                    <a:pt x="1474" y="1559"/>
                  </a:lnTo>
                  <a:lnTo>
                    <a:pt x="1519" y="1559"/>
                  </a:lnTo>
                  <a:lnTo>
                    <a:pt x="1519" y="2109"/>
                  </a:lnTo>
                  <a:lnTo>
                    <a:pt x="1540" y="2109"/>
                  </a:lnTo>
                  <a:lnTo>
                    <a:pt x="1571" y="2109"/>
                  </a:lnTo>
                  <a:lnTo>
                    <a:pt x="1589" y="2109"/>
                  </a:lnTo>
                  <a:lnTo>
                    <a:pt x="1589" y="1557"/>
                  </a:lnTo>
                  <a:lnTo>
                    <a:pt x="1653" y="1557"/>
                  </a:lnTo>
                  <a:lnTo>
                    <a:pt x="1653" y="2189"/>
                  </a:lnTo>
                  <a:lnTo>
                    <a:pt x="1674" y="2189"/>
                  </a:lnTo>
                  <a:lnTo>
                    <a:pt x="1705" y="2189"/>
                  </a:lnTo>
                  <a:lnTo>
                    <a:pt x="1724" y="2189"/>
                  </a:lnTo>
                  <a:lnTo>
                    <a:pt x="1724" y="1553"/>
                  </a:lnTo>
                  <a:lnTo>
                    <a:pt x="1804" y="1553"/>
                  </a:lnTo>
                  <a:lnTo>
                    <a:pt x="1804" y="2214"/>
                  </a:lnTo>
                  <a:lnTo>
                    <a:pt x="1817" y="2214"/>
                  </a:lnTo>
                  <a:lnTo>
                    <a:pt x="1839" y="2214"/>
                  </a:lnTo>
                  <a:lnTo>
                    <a:pt x="1854" y="2214"/>
                  </a:lnTo>
                  <a:lnTo>
                    <a:pt x="1854" y="1553"/>
                  </a:lnTo>
                  <a:lnTo>
                    <a:pt x="1947" y="1551"/>
                  </a:lnTo>
                  <a:lnTo>
                    <a:pt x="1957" y="1526"/>
                  </a:lnTo>
                  <a:lnTo>
                    <a:pt x="1967" y="1526"/>
                  </a:lnTo>
                  <a:lnTo>
                    <a:pt x="1895" y="1438"/>
                  </a:lnTo>
                  <a:lnTo>
                    <a:pt x="1897" y="1413"/>
                  </a:lnTo>
                  <a:lnTo>
                    <a:pt x="1909" y="1419"/>
                  </a:lnTo>
                  <a:lnTo>
                    <a:pt x="1909" y="1407"/>
                  </a:lnTo>
                  <a:lnTo>
                    <a:pt x="1922" y="1419"/>
                  </a:lnTo>
                  <a:lnTo>
                    <a:pt x="1922" y="1355"/>
                  </a:lnTo>
                  <a:lnTo>
                    <a:pt x="1891" y="1339"/>
                  </a:lnTo>
                  <a:lnTo>
                    <a:pt x="1891" y="1328"/>
                  </a:lnTo>
                  <a:lnTo>
                    <a:pt x="1891" y="1320"/>
                  </a:lnTo>
                  <a:lnTo>
                    <a:pt x="1876" y="1310"/>
                  </a:lnTo>
                  <a:lnTo>
                    <a:pt x="1862" y="1303"/>
                  </a:lnTo>
                  <a:lnTo>
                    <a:pt x="1862" y="1291"/>
                  </a:lnTo>
                  <a:lnTo>
                    <a:pt x="1862" y="1283"/>
                  </a:lnTo>
                  <a:lnTo>
                    <a:pt x="1846" y="1274"/>
                  </a:lnTo>
                  <a:lnTo>
                    <a:pt x="1831" y="1264"/>
                  </a:lnTo>
                  <a:lnTo>
                    <a:pt x="1831" y="1256"/>
                  </a:lnTo>
                  <a:lnTo>
                    <a:pt x="1831" y="1248"/>
                  </a:lnTo>
                  <a:lnTo>
                    <a:pt x="1815" y="1239"/>
                  </a:lnTo>
                  <a:lnTo>
                    <a:pt x="1802" y="1229"/>
                  </a:lnTo>
                  <a:lnTo>
                    <a:pt x="1802" y="1219"/>
                  </a:lnTo>
                  <a:lnTo>
                    <a:pt x="1802" y="1210"/>
                  </a:lnTo>
                  <a:lnTo>
                    <a:pt x="1786" y="1200"/>
                  </a:lnTo>
                  <a:lnTo>
                    <a:pt x="1771" y="1192"/>
                  </a:lnTo>
                  <a:lnTo>
                    <a:pt x="1771" y="1184"/>
                  </a:lnTo>
                  <a:lnTo>
                    <a:pt x="1771" y="1177"/>
                  </a:lnTo>
                  <a:lnTo>
                    <a:pt x="1755" y="1167"/>
                  </a:lnTo>
                  <a:lnTo>
                    <a:pt x="1740" y="1157"/>
                  </a:lnTo>
                  <a:lnTo>
                    <a:pt x="1740" y="1148"/>
                  </a:lnTo>
                  <a:lnTo>
                    <a:pt x="1740" y="1138"/>
                  </a:lnTo>
                  <a:lnTo>
                    <a:pt x="1724" y="1130"/>
                  </a:lnTo>
                  <a:lnTo>
                    <a:pt x="1711" y="1124"/>
                  </a:lnTo>
                  <a:lnTo>
                    <a:pt x="1711" y="1113"/>
                  </a:lnTo>
                  <a:lnTo>
                    <a:pt x="1711" y="1103"/>
                  </a:lnTo>
                  <a:lnTo>
                    <a:pt x="1695" y="1095"/>
                  </a:lnTo>
                  <a:lnTo>
                    <a:pt x="1680" y="1089"/>
                  </a:lnTo>
                  <a:lnTo>
                    <a:pt x="1680" y="1076"/>
                  </a:lnTo>
                  <a:lnTo>
                    <a:pt x="1680" y="1066"/>
                  </a:lnTo>
                  <a:lnTo>
                    <a:pt x="1664" y="1058"/>
                  </a:lnTo>
                  <a:lnTo>
                    <a:pt x="1651" y="1053"/>
                  </a:lnTo>
                  <a:lnTo>
                    <a:pt x="1651" y="1041"/>
                  </a:lnTo>
                  <a:lnTo>
                    <a:pt x="1651" y="1031"/>
                  </a:lnTo>
                  <a:lnTo>
                    <a:pt x="1633" y="1022"/>
                  </a:lnTo>
                  <a:lnTo>
                    <a:pt x="1620" y="1018"/>
                  </a:lnTo>
                  <a:lnTo>
                    <a:pt x="1620" y="1004"/>
                  </a:lnTo>
                  <a:lnTo>
                    <a:pt x="1620" y="994"/>
                  </a:lnTo>
                  <a:lnTo>
                    <a:pt x="1602" y="987"/>
                  </a:lnTo>
                  <a:lnTo>
                    <a:pt x="1589" y="981"/>
                  </a:lnTo>
                  <a:lnTo>
                    <a:pt x="1589" y="969"/>
                  </a:lnTo>
                  <a:lnTo>
                    <a:pt x="1589" y="959"/>
                  </a:lnTo>
                  <a:lnTo>
                    <a:pt x="1573" y="950"/>
                  </a:lnTo>
                  <a:lnTo>
                    <a:pt x="1559" y="946"/>
                  </a:lnTo>
                  <a:lnTo>
                    <a:pt x="1559" y="932"/>
                  </a:lnTo>
                  <a:lnTo>
                    <a:pt x="1559" y="921"/>
                  </a:lnTo>
                  <a:lnTo>
                    <a:pt x="1542" y="915"/>
                  </a:lnTo>
                  <a:lnTo>
                    <a:pt x="1528" y="909"/>
                  </a:lnTo>
                  <a:lnTo>
                    <a:pt x="1528" y="897"/>
                  </a:lnTo>
                  <a:lnTo>
                    <a:pt x="1528" y="886"/>
                  </a:lnTo>
                  <a:lnTo>
                    <a:pt x="1513" y="878"/>
                  </a:lnTo>
                  <a:lnTo>
                    <a:pt x="1499" y="874"/>
                  </a:lnTo>
                  <a:lnTo>
                    <a:pt x="1499" y="861"/>
                  </a:lnTo>
                  <a:lnTo>
                    <a:pt x="1499" y="849"/>
                  </a:lnTo>
                  <a:lnTo>
                    <a:pt x="1482" y="843"/>
                  </a:lnTo>
                  <a:lnTo>
                    <a:pt x="1466" y="839"/>
                  </a:lnTo>
                  <a:lnTo>
                    <a:pt x="1466" y="826"/>
                  </a:lnTo>
                  <a:lnTo>
                    <a:pt x="1466" y="814"/>
                  </a:lnTo>
                  <a:lnTo>
                    <a:pt x="1451" y="808"/>
                  </a:lnTo>
                  <a:lnTo>
                    <a:pt x="1437" y="802"/>
                  </a:lnTo>
                  <a:lnTo>
                    <a:pt x="1435" y="779"/>
                  </a:lnTo>
                  <a:lnTo>
                    <a:pt x="1435" y="758"/>
                  </a:lnTo>
                  <a:lnTo>
                    <a:pt x="1435" y="737"/>
                  </a:lnTo>
                  <a:lnTo>
                    <a:pt x="1435" y="715"/>
                  </a:lnTo>
                  <a:lnTo>
                    <a:pt x="1435" y="692"/>
                  </a:lnTo>
                  <a:lnTo>
                    <a:pt x="1435" y="673"/>
                  </a:lnTo>
                  <a:lnTo>
                    <a:pt x="1435" y="649"/>
                  </a:lnTo>
                  <a:lnTo>
                    <a:pt x="1435" y="630"/>
                  </a:lnTo>
                  <a:lnTo>
                    <a:pt x="1435" y="572"/>
                  </a:lnTo>
                  <a:lnTo>
                    <a:pt x="1435" y="516"/>
                  </a:lnTo>
                  <a:lnTo>
                    <a:pt x="1435" y="457"/>
                  </a:lnTo>
                  <a:lnTo>
                    <a:pt x="1435" y="401"/>
                  </a:lnTo>
                  <a:lnTo>
                    <a:pt x="1435" y="343"/>
                  </a:lnTo>
                  <a:lnTo>
                    <a:pt x="1435" y="285"/>
                  </a:lnTo>
                  <a:lnTo>
                    <a:pt x="1435" y="229"/>
                  </a:lnTo>
                  <a:lnTo>
                    <a:pt x="1435" y="172"/>
                  </a:lnTo>
                  <a:lnTo>
                    <a:pt x="1528" y="153"/>
                  </a:lnTo>
                  <a:lnTo>
                    <a:pt x="1534" y="153"/>
                  </a:lnTo>
                  <a:lnTo>
                    <a:pt x="1532" y="153"/>
                  </a:lnTo>
                  <a:lnTo>
                    <a:pt x="1534" y="149"/>
                  </a:lnTo>
                  <a:lnTo>
                    <a:pt x="1546" y="145"/>
                  </a:lnTo>
                  <a:lnTo>
                    <a:pt x="1536" y="143"/>
                  </a:lnTo>
                  <a:lnTo>
                    <a:pt x="1546" y="139"/>
                  </a:lnTo>
                  <a:lnTo>
                    <a:pt x="1540" y="139"/>
                  </a:lnTo>
                  <a:lnTo>
                    <a:pt x="1565" y="93"/>
                  </a:lnTo>
                  <a:lnTo>
                    <a:pt x="1548" y="91"/>
                  </a:lnTo>
                  <a:lnTo>
                    <a:pt x="1575" y="85"/>
                  </a:lnTo>
                  <a:lnTo>
                    <a:pt x="1565" y="83"/>
                  </a:lnTo>
                  <a:lnTo>
                    <a:pt x="1575" y="79"/>
                  </a:lnTo>
                  <a:lnTo>
                    <a:pt x="1377" y="39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49" name="Group 58"/>
          <p:cNvGrpSpPr>
            <a:grpSpLocks noChangeAspect="1"/>
          </p:cNvGrpSpPr>
          <p:nvPr/>
        </p:nvGrpSpPr>
        <p:grpSpPr bwMode="auto">
          <a:xfrm>
            <a:off x="4156073" y="3287714"/>
            <a:ext cx="130175" cy="355600"/>
            <a:chOff x="1757" y="679"/>
            <a:chExt cx="983" cy="2688"/>
          </a:xfrm>
        </p:grpSpPr>
        <p:sp>
          <p:nvSpPr>
            <p:cNvPr id="5175" name="Freeform 59"/>
            <p:cNvSpPr>
              <a:spLocks noChangeAspect="1"/>
            </p:cNvSpPr>
            <p:nvPr/>
          </p:nvSpPr>
          <p:spPr bwMode="auto">
            <a:xfrm>
              <a:off x="1757" y="679"/>
              <a:ext cx="787" cy="1316"/>
            </a:xfrm>
            <a:custGeom>
              <a:avLst/>
              <a:gdLst>
                <a:gd name="T0" fmla="*/ 910 w 1575"/>
                <a:gd name="T1" fmla="*/ 1047 h 2632"/>
                <a:gd name="T2" fmla="*/ 921 w 1575"/>
                <a:gd name="T3" fmla="*/ 837 h 2632"/>
                <a:gd name="T4" fmla="*/ 937 w 1575"/>
                <a:gd name="T5" fmla="*/ 829 h 2632"/>
                <a:gd name="T6" fmla="*/ 941 w 1575"/>
                <a:gd name="T7" fmla="*/ 826 h 2632"/>
                <a:gd name="T8" fmla="*/ 943 w 1575"/>
                <a:gd name="T9" fmla="*/ 828 h 2632"/>
                <a:gd name="T10" fmla="*/ 927 w 1575"/>
                <a:gd name="T11" fmla="*/ 812 h 2632"/>
                <a:gd name="T12" fmla="*/ 916 w 1575"/>
                <a:gd name="T13" fmla="*/ 804 h 2632"/>
                <a:gd name="T14" fmla="*/ 916 w 1575"/>
                <a:gd name="T15" fmla="*/ 791 h 2632"/>
                <a:gd name="T16" fmla="*/ 947 w 1575"/>
                <a:gd name="T17" fmla="*/ 754 h 2632"/>
                <a:gd name="T18" fmla="*/ 968 w 1575"/>
                <a:gd name="T19" fmla="*/ 702 h 2632"/>
                <a:gd name="T20" fmla="*/ 952 w 1575"/>
                <a:gd name="T21" fmla="*/ 638 h 2632"/>
                <a:gd name="T22" fmla="*/ 898 w 1575"/>
                <a:gd name="T23" fmla="*/ 577 h 2632"/>
                <a:gd name="T24" fmla="*/ 857 w 1575"/>
                <a:gd name="T25" fmla="*/ 531 h 2632"/>
                <a:gd name="T26" fmla="*/ 840 w 1575"/>
                <a:gd name="T27" fmla="*/ 490 h 2632"/>
                <a:gd name="T28" fmla="*/ 830 w 1575"/>
                <a:gd name="T29" fmla="*/ 448 h 2632"/>
                <a:gd name="T30" fmla="*/ 830 w 1575"/>
                <a:gd name="T31" fmla="*/ 310 h 2632"/>
                <a:gd name="T32" fmla="*/ 881 w 1575"/>
                <a:gd name="T33" fmla="*/ 304 h 2632"/>
                <a:gd name="T34" fmla="*/ 830 w 1575"/>
                <a:gd name="T35" fmla="*/ 93 h 2632"/>
                <a:gd name="T36" fmla="*/ 885 w 1575"/>
                <a:gd name="T37" fmla="*/ 66 h 2632"/>
                <a:gd name="T38" fmla="*/ 830 w 1575"/>
                <a:gd name="T39" fmla="*/ 0 h 2632"/>
                <a:gd name="T40" fmla="*/ 809 w 1575"/>
                <a:gd name="T41" fmla="*/ 66 h 2632"/>
                <a:gd name="T42" fmla="*/ 751 w 1575"/>
                <a:gd name="T43" fmla="*/ 93 h 2632"/>
                <a:gd name="T44" fmla="*/ 809 w 1575"/>
                <a:gd name="T45" fmla="*/ 275 h 2632"/>
                <a:gd name="T46" fmla="*/ 757 w 1575"/>
                <a:gd name="T47" fmla="*/ 277 h 2632"/>
                <a:gd name="T48" fmla="*/ 809 w 1575"/>
                <a:gd name="T49" fmla="*/ 440 h 2632"/>
                <a:gd name="T50" fmla="*/ 801 w 1575"/>
                <a:gd name="T51" fmla="*/ 479 h 2632"/>
                <a:gd name="T52" fmla="*/ 788 w 1575"/>
                <a:gd name="T53" fmla="*/ 517 h 2632"/>
                <a:gd name="T54" fmla="*/ 760 w 1575"/>
                <a:gd name="T55" fmla="*/ 556 h 2632"/>
                <a:gd name="T56" fmla="*/ 716 w 1575"/>
                <a:gd name="T57" fmla="*/ 607 h 2632"/>
                <a:gd name="T58" fmla="*/ 669 w 1575"/>
                <a:gd name="T59" fmla="*/ 674 h 2632"/>
                <a:gd name="T60" fmla="*/ 677 w 1575"/>
                <a:gd name="T61" fmla="*/ 736 h 2632"/>
                <a:gd name="T62" fmla="*/ 708 w 1575"/>
                <a:gd name="T63" fmla="*/ 779 h 2632"/>
                <a:gd name="T64" fmla="*/ 733 w 1575"/>
                <a:gd name="T65" fmla="*/ 802 h 2632"/>
                <a:gd name="T66" fmla="*/ 718 w 1575"/>
                <a:gd name="T67" fmla="*/ 814 h 2632"/>
                <a:gd name="T68" fmla="*/ 712 w 1575"/>
                <a:gd name="T69" fmla="*/ 824 h 2632"/>
                <a:gd name="T70" fmla="*/ 716 w 1575"/>
                <a:gd name="T71" fmla="*/ 826 h 2632"/>
                <a:gd name="T72" fmla="*/ 720 w 1575"/>
                <a:gd name="T73" fmla="*/ 833 h 2632"/>
                <a:gd name="T74" fmla="*/ 733 w 1575"/>
                <a:gd name="T75" fmla="*/ 1052 h 2632"/>
                <a:gd name="T76" fmla="*/ 342 w 1575"/>
                <a:gd name="T77" fmla="*/ 2357 h 2632"/>
                <a:gd name="T78" fmla="*/ 0 w 1575"/>
                <a:gd name="T79" fmla="*/ 2479 h 2632"/>
                <a:gd name="T80" fmla="*/ 0 w 1575"/>
                <a:gd name="T81" fmla="*/ 2487 h 2632"/>
                <a:gd name="T82" fmla="*/ 12 w 1575"/>
                <a:gd name="T83" fmla="*/ 2501 h 2632"/>
                <a:gd name="T84" fmla="*/ 398 w 1575"/>
                <a:gd name="T85" fmla="*/ 2632 h 2632"/>
                <a:gd name="T86" fmla="*/ 1177 w 1575"/>
                <a:gd name="T87" fmla="*/ 2632 h 2632"/>
                <a:gd name="T88" fmla="*/ 1565 w 1575"/>
                <a:gd name="T89" fmla="*/ 2501 h 2632"/>
                <a:gd name="T90" fmla="*/ 1575 w 1575"/>
                <a:gd name="T91" fmla="*/ 2487 h 2632"/>
                <a:gd name="T92" fmla="*/ 1575 w 1575"/>
                <a:gd name="T93" fmla="*/ 2479 h 2632"/>
                <a:gd name="T94" fmla="*/ 1317 w 1575"/>
                <a:gd name="T95" fmla="*/ 2386 h 26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5"/>
                <a:gd name="T145" fmla="*/ 0 h 2632"/>
                <a:gd name="T146" fmla="*/ 1575 w 1575"/>
                <a:gd name="T147" fmla="*/ 2632 h 26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5" h="2632">
                  <a:moveTo>
                    <a:pt x="1317" y="2386"/>
                  </a:moveTo>
                  <a:lnTo>
                    <a:pt x="910" y="1047"/>
                  </a:lnTo>
                  <a:lnTo>
                    <a:pt x="910" y="843"/>
                  </a:lnTo>
                  <a:lnTo>
                    <a:pt x="921" y="837"/>
                  </a:lnTo>
                  <a:lnTo>
                    <a:pt x="931" y="833"/>
                  </a:lnTo>
                  <a:lnTo>
                    <a:pt x="937" y="829"/>
                  </a:lnTo>
                  <a:lnTo>
                    <a:pt x="941" y="828"/>
                  </a:lnTo>
                  <a:lnTo>
                    <a:pt x="941" y="826"/>
                  </a:lnTo>
                  <a:lnTo>
                    <a:pt x="941" y="824"/>
                  </a:lnTo>
                  <a:lnTo>
                    <a:pt x="943" y="828"/>
                  </a:lnTo>
                  <a:lnTo>
                    <a:pt x="937" y="820"/>
                  </a:lnTo>
                  <a:lnTo>
                    <a:pt x="927" y="812"/>
                  </a:lnTo>
                  <a:lnTo>
                    <a:pt x="917" y="806"/>
                  </a:lnTo>
                  <a:lnTo>
                    <a:pt x="916" y="804"/>
                  </a:lnTo>
                  <a:lnTo>
                    <a:pt x="908" y="802"/>
                  </a:lnTo>
                  <a:lnTo>
                    <a:pt x="916" y="791"/>
                  </a:lnTo>
                  <a:lnTo>
                    <a:pt x="931" y="775"/>
                  </a:lnTo>
                  <a:lnTo>
                    <a:pt x="947" y="754"/>
                  </a:lnTo>
                  <a:lnTo>
                    <a:pt x="962" y="731"/>
                  </a:lnTo>
                  <a:lnTo>
                    <a:pt x="968" y="702"/>
                  </a:lnTo>
                  <a:lnTo>
                    <a:pt x="968" y="671"/>
                  </a:lnTo>
                  <a:lnTo>
                    <a:pt x="952" y="638"/>
                  </a:lnTo>
                  <a:lnTo>
                    <a:pt x="927" y="607"/>
                  </a:lnTo>
                  <a:lnTo>
                    <a:pt x="898" y="577"/>
                  </a:lnTo>
                  <a:lnTo>
                    <a:pt x="875" y="554"/>
                  </a:lnTo>
                  <a:lnTo>
                    <a:pt x="857" y="531"/>
                  </a:lnTo>
                  <a:lnTo>
                    <a:pt x="848" y="512"/>
                  </a:lnTo>
                  <a:lnTo>
                    <a:pt x="840" y="490"/>
                  </a:lnTo>
                  <a:lnTo>
                    <a:pt x="834" y="471"/>
                  </a:lnTo>
                  <a:lnTo>
                    <a:pt x="830" y="448"/>
                  </a:lnTo>
                  <a:lnTo>
                    <a:pt x="830" y="426"/>
                  </a:lnTo>
                  <a:lnTo>
                    <a:pt x="830" y="310"/>
                  </a:lnTo>
                  <a:lnTo>
                    <a:pt x="881" y="331"/>
                  </a:lnTo>
                  <a:lnTo>
                    <a:pt x="881" y="304"/>
                  </a:lnTo>
                  <a:lnTo>
                    <a:pt x="830" y="285"/>
                  </a:lnTo>
                  <a:lnTo>
                    <a:pt x="830" y="93"/>
                  </a:lnTo>
                  <a:lnTo>
                    <a:pt x="885" y="93"/>
                  </a:lnTo>
                  <a:lnTo>
                    <a:pt x="885" y="66"/>
                  </a:lnTo>
                  <a:lnTo>
                    <a:pt x="830" y="66"/>
                  </a:lnTo>
                  <a:lnTo>
                    <a:pt x="830" y="0"/>
                  </a:lnTo>
                  <a:lnTo>
                    <a:pt x="809" y="0"/>
                  </a:lnTo>
                  <a:lnTo>
                    <a:pt x="809" y="66"/>
                  </a:lnTo>
                  <a:lnTo>
                    <a:pt x="751" y="66"/>
                  </a:lnTo>
                  <a:lnTo>
                    <a:pt x="751" y="93"/>
                  </a:lnTo>
                  <a:lnTo>
                    <a:pt x="809" y="93"/>
                  </a:lnTo>
                  <a:lnTo>
                    <a:pt x="809" y="275"/>
                  </a:lnTo>
                  <a:lnTo>
                    <a:pt x="757" y="252"/>
                  </a:lnTo>
                  <a:lnTo>
                    <a:pt x="757" y="277"/>
                  </a:lnTo>
                  <a:lnTo>
                    <a:pt x="809" y="302"/>
                  </a:lnTo>
                  <a:lnTo>
                    <a:pt x="809" y="440"/>
                  </a:lnTo>
                  <a:lnTo>
                    <a:pt x="805" y="459"/>
                  </a:lnTo>
                  <a:lnTo>
                    <a:pt x="801" y="479"/>
                  </a:lnTo>
                  <a:lnTo>
                    <a:pt x="793" y="496"/>
                  </a:lnTo>
                  <a:lnTo>
                    <a:pt x="788" y="517"/>
                  </a:lnTo>
                  <a:lnTo>
                    <a:pt x="774" y="535"/>
                  </a:lnTo>
                  <a:lnTo>
                    <a:pt x="760" y="556"/>
                  </a:lnTo>
                  <a:lnTo>
                    <a:pt x="739" y="579"/>
                  </a:lnTo>
                  <a:lnTo>
                    <a:pt x="716" y="607"/>
                  </a:lnTo>
                  <a:lnTo>
                    <a:pt x="683" y="640"/>
                  </a:lnTo>
                  <a:lnTo>
                    <a:pt x="669" y="674"/>
                  </a:lnTo>
                  <a:lnTo>
                    <a:pt x="667" y="705"/>
                  </a:lnTo>
                  <a:lnTo>
                    <a:pt x="677" y="736"/>
                  </a:lnTo>
                  <a:lnTo>
                    <a:pt x="691" y="760"/>
                  </a:lnTo>
                  <a:lnTo>
                    <a:pt x="708" y="779"/>
                  </a:lnTo>
                  <a:lnTo>
                    <a:pt x="722" y="793"/>
                  </a:lnTo>
                  <a:lnTo>
                    <a:pt x="733" y="802"/>
                  </a:lnTo>
                  <a:lnTo>
                    <a:pt x="731" y="804"/>
                  </a:lnTo>
                  <a:lnTo>
                    <a:pt x="718" y="814"/>
                  </a:lnTo>
                  <a:lnTo>
                    <a:pt x="706" y="828"/>
                  </a:lnTo>
                  <a:lnTo>
                    <a:pt x="712" y="824"/>
                  </a:lnTo>
                  <a:lnTo>
                    <a:pt x="718" y="824"/>
                  </a:lnTo>
                  <a:lnTo>
                    <a:pt x="716" y="826"/>
                  </a:lnTo>
                  <a:lnTo>
                    <a:pt x="716" y="828"/>
                  </a:lnTo>
                  <a:lnTo>
                    <a:pt x="720" y="833"/>
                  </a:lnTo>
                  <a:lnTo>
                    <a:pt x="733" y="841"/>
                  </a:lnTo>
                  <a:lnTo>
                    <a:pt x="733" y="1052"/>
                  </a:lnTo>
                  <a:lnTo>
                    <a:pt x="737" y="1052"/>
                  </a:lnTo>
                  <a:lnTo>
                    <a:pt x="342" y="2357"/>
                  </a:lnTo>
                  <a:lnTo>
                    <a:pt x="196" y="2408"/>
                  </a:lnTo>
                  <a:lnTo>
                    <a:pt x="0" y="2479"/>
                  </a:lnTo>
                  <a:lnTo>
                    <a:pt x="12" y="2481"/>
                  </a:lnTo>
                  <a:lnTo>
                    <a:pt x="0" y="2487"/>
                  </a:lnTo>
                  <a:lnTo>
                    <a:pt x="27" y="2495"/>
                  </a:lnTo>
                  <a:lnTo>
                    <a:pt x="12" y="2501"/>
                  </a:lnTo>
                  <a:lnTo>
                    <a:pt x="206" y="2567"/>
                  </a:lnTo>
                  <a:lnTo>
                    <a:pt x="398" y="2632"/>
                  </a:lnTo>
                  <a:lnTo>
                    <a:pt x="789" y="2632"/>
                  </a:lnTo>
                  <a:lnTo>
                    <a:pt x="1177" y="2632"/>
                  </a:lnTo>
                  <a:lnTo>
                    <a:pt x="1369" y="2567"/>
                  </a:lnTo>
                  <a:lnTo>
                    <a:pt x="1565" y="2501"/>
                  </a:lnTo>
                  <a:lnTo>
                    <a:pt x="1548" y="2495"/>
                  </a:lnTo>
                  <a:lnTo>
                    <a:pt x="1575" y="2487"/>
                  </a:lnTo>
                  <a:lnTo>
                    <a:pt x="1565" y="2481"/>
                  </a:lnTo>
                  <a:lnTo>
                    <a:pt x="1575" y="2479"/>
                  </a:lnTo>
                  <a:lnTo>
                    <a:pt x="1377" y="2408"/>
                  </a:lnTo>
                  <a:lnTo>
                    <a:pt x="1317" y="23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76" name="Freeform 60"/>
            <p:cNvSpPr>
              <a:spLocks noChangeAspect="1" noEditPoints="1"/>
            </p:cNvSpPr>
            <p:nvPr/>
          </p:nvSpPr>
          <p:spPr bwMode="auto">
            <a:xfrm>
              <a:off x="2287" y="1877"/>
              <a:ext cx="233" cy="443"/>
            </a:xfrm>
            <a:custGeom>
              <a:avLst/>
              <a:gdLst>
                <a:gd name="T0" fmla="*/ 192 w 467"/>
                <a:gd name="T1" fmla="*/ 661 h 886"/>
                <a:gd name="T2" fmla="*/ 192 w 467"/>
                <a:gd name="T3" fmla="*/ 599 h 886"/>
                <a:gd name="T4" fmla="*/ 272 w 467"/>
                <a:gd name="T5" fmla="*/ 591 h 886"/>
                <a:gd name="T6" fmla="*/ 192 w 467"/>
                <a:gd name="T7" fmla="*/ 570 h 886"/>
                <a:gd name="T8" fmla="*/ 192 w 467"/>
                <a:gd name="T9" fmla="*/ 506 h 886"/>
                <a:gd name="T10" fmla="*/ 415 w 467"/>
                <a:gd name="T11" fmla="*/ 566 h 886"/>
                <a:gd name="T12" fmla="*/ 415 w 467"/>
                <a:gd name="T13" fmla="*/ 105 h 886"/>
                <a:gd name="T14" fmla="*/ 429 w 467"/>
                <a:gd name="T15" fmla="*/ 105 h 886"/>
                <a:gd name="T16" fmla="*/ 450 w 467"/>
                <a:gd name="T17" fmla="*/ 105 h 886"/>
                <a:gd name="T18" fmla="*/ 467 w 467"/>
                <a:gd name="T19" fmla="*/ 105 h 886"/>
                <a:gd name="T20" fmla="*/ 467 w 467"/>
                <a:gd name="T21" fmla="*/ 832 h 886"/>
                <a:gd name="T22" fmla="*/ 450 w 467"/>
                <a:gd name="T23" fmla="*/ 832 h 886"/>
                <a:gd name="T24" fmla="*/ 429 w 467"/>
                <a:gd name="T25" fmla="*/ 832 h 886"/>
                <a:gd name="T26" fmla="*/ 415 w 467"/>
                <a:gd name="T27" fmla="*/ 832 h 886"/>
                <a:gd name="T28" fmla="*/ 415 w 467"/>
                <a:gd name="T29" fmla="*/ 638 h 886"/>
                <a:gd name="T30" fmla="*/ 192 w 467"/>
                <a:gd name="T31" fmla="*/ 661 h 886"/>
                <a:gd name="T32" fmla="*/ 0 w 467"/>
                <a:gd name="T33" fmla="*/ 209 h 886"/>
                <a:gd name="T34" fmla="*/ 16 w 467"/>
                <a:gd name="T35" fmla="*/ 209 h 886"/>
                <a:gd name="T36" fmla="*/ 35 w 467"/>
                <a:gd name="T37" fmla="*/ 209 h 886"/>
                <a:gd name="T38" fmla="*/ 52 w 467"/>
                <a:gd name="T39" fmla="*/ 209 h 886"/>
                <a:gd name="T40" fmla="*/ 52 w 467"/>
                <a:gd name="T41" fmla="*/ 886 h 886"/>
                <a:gd name="T42" fmla="*/ 35 w 467"/>
                <a:gd name="T43" fmla="*/ 886 h 886"/>
                <a:gd name="T44" fmla="*/ 16 w 467"/>
                <a:gd name="T45" fmla="*/ 886 h 886"/>
                <a:gd name="T46" fmla="*/ 0 w 467"/>
                <a:gd name="T47" fmla="*/ 886 h 886"/>
                <a:gd name="T48" fmla="*/ 0 w 467"/>
                <a:gd name="T49" fmla="*/ 209 h 886"/>
                <a:gd name="T50" fmla="*/ 192 w 467"/>
                <a:gd name="T51" fmla="*/ 506 h 886"/>
                <a:gd name="T52" fmla="*/ 192 w 467"/>
                <a:gd name="T53" fmla="*/ 570 h 886"/>
                <a:gd name="T54" fmla="*/ 113 w 467"/>
                <a:gd name="T55" fmla="*/ 550 h 886"/>
                <a:gd name="T56" fmla="*/ 113 w 467"/>
                <a:gd name="T57" fmla="*/ 605 h 886"/>
                <a:gd name="T58" fmla="*/ 192 w 467"/>
                <a:gd name="T59" fmla="*/ 599 h 886"/>
                <a:gd name="T60" fmla="*/ 192 w 467"/>
                <a:gd name="T61" fmla="*/ 661 h 886"/>
                <a:gd name="T62" fmla="*/ 113 w 467"/>
                <a:gd name="T63" fmla="*/ 669 h 886"/>
                <a:gd name="T64" fmla="*/ 113 w 467"/>
                <a:gd name="T65" fmla="*/ 773 h 886"/>
                <a:gd name="T66" fmla="*/ 99 w 467"/>
                <a:gd name="T67" fmla="*/ 773 h 886"/>
                <a:gd name="T68" fmla="*/ 76 w 467"/>
                <a:gd name="T69" fmla="*/ 773 h 886"/>
                <a:gd name="T70" fmla="*/ 62 w 467"/>
                <a:gd name="T71" fmla="*/ 773 h 886"/>
                <a:gd name="T72" fmla="*/ 62 w 467"/>
                <a:gd name="T73" fmla="*/ 0 h 886"/>
                <a:gd name="T74" fmla="*/ 76 w 467"/>
                <a:gd name="T75" fmla="*/ 0 h 886"/>
                <a:gd name="T76" fmla="*/ 99 w 467"/>
                <a:gd name="T77" fmla="*/ 0 h 886"/>
                <a:gd name="T78" fmla="*/ 113 w 467"/>
                <a:gd name="T79" fmla="*/ 0 h 886"/>
                <a:gd name="T80" fmla="*/ 113 w 467"/>
                <a:gd name="T81" fmla="*/ 487 h 886"/>
                <a:gd name="T82" fmla="*/ 192 w 467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7"/>
                <a:gd name="T127" fmla="*/ 0 h 886"/>
                <a:gd name="T128" fmla="*/ 467 w 467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7" h="886">
                  <a:moveTo>
                    <a:pt x="192" y="661"/>
                  </a:moveTo>
                  <a:lnTo>
                    <a:pt x="192" y="599"/>
                  </a:lnTo>
                  <a:lnTo>
                    <a:pt x="272" y="591"/>
                  </a:lnTo>
                  <a:lnTo>
                    <a:pt x="192" y="570"/>
                  </a:lnTo>
                  <a:lnTo>
                    <a:pt x="192" y="506"/>
                  </a:lnTo>
                  <a:lnTo>
                    <a:pt x="415" y="566"/>
                  </a:lnTo>
                  <a:lnTo>
                    <a:pt x="415" y="105"/>
                  </a:lnTo>
                  <a:lnTo>
                    <a:pt x="429" y="105"/>
                  </a:lnTo>
                  <a:lnTo>
                    <a:pt x="450" y="105"/>
                  </a:lnTo>
                  <a:lnTo>
                    <a:pt x="467" y="105"/>
                  </a:lnTo>
                  <a:lnTo>
                    <a:pt x="467" y="832"/>
                  </a:lnTo>
                  <a:lnTo>
                    <a:pt x="450" y="832"/>
                  </a:lnTo>
                  <a:lnTo>
                    <a:pt x="429" y="832"/>
                  </a:lnTo>
                  <a:lnTo>
                    <a:pt x="415" y="832"/>
                  </a:lnTo>
                  <a:lnTo>
                    <a:pt x="415" y="638"/>
                  </a:lnTo>
                  <a:lnTo>
                    <a:pt x="192" y="661"/>
                  </a:lnTo>
                  <a:close/>
                  <a:moveTo>
                    <a:pt x="0" y="209"/>
                  </a:moveTo>
                  <a:lnTo>
                    <a:pt x="16" y="209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52" y="886"/>
                  </a:lnTo>
                  <a:lnTo>
                    <a:pt x="35" y="886"/>
                  </a:lnTo>
                  <a:lnTo>
                    <a:pt x="16" y="886"/>
                  </a:lnTo>
                  <a:lnTo>
                    <a:pt x="0" y="886"/>
                  </a:lnTo>
                  <a:lnTo>
                    <a:pt x="0" y="209"/>
                  </a:lnTo>
                  <a:close/>
                  <a:moveTo>
                    <a:pt x="192" y="506"/>
                  </a:moveTo>
                  <a:lnTo>
                    <a:pt x="192" y="570"/>
                  </a:lnTo>
                  <a:lnTo>
                    <a:pt x="113" y="550"/>
                  </a:lnTo>
                  <a:lnTo>
                    <a:pt x="113" y="605"/>
                  </a:lnTo>
                  <a:lnTo>
                    <a:pt x="192" y="599"/>
                  </a:lnTo>
                  <a:lnTo>
                    <a:pt x="192" y="661"/>
                  </a:lnTo>
                  <a:lnTo>
                    <a:pt x="113" y="669"/>
                  </a:lnTo>
                  <a:lnTo>
                    <a:pt x="113" y="773"/>
                  </a:lnTo>
                  <a:lnTo>
                    <a:pt x="99" y="773"/>
                  </a:lnTo>
                  <a:lnTo>
                    <a:pt x="76" y="773"/>
                  </a:lnTo>
                  <a:lnTo>
                    <a:pt x="62" y="773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13" y="487"/>
                  </a:lnTo>
                  <a:lnTo>
                    <a:pt x="192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77" name="Freeform 61"/>
            <p:cNvSpPr>
              <a:spLocks noChangeAspect="1" noEditPoints="1"/>
            </p:cNvSpPr>
            <p:nvPr/>
          </p:nvSpPr>
          <p:spPr bwMode="auto">
            <a:xfrm>
              <a:off x="1780" y="1877"/>
              <a:ext cx="233" cy="443"/>
            </a:xfrm>
            <a:custGeom>
              <a:avLst/>
              <a:gdLst>
                <a:gd name="T0" fmla="*/ 465 w 465"/>
                <a:gd name="T1" fmla="*/ 209 h 886"/>
                <a:gd name="T2" fmla="*/ 450 w 465"/>
                <a:gd name="T3" fmla="*/ 209 h 886"/>
                <a:gd name="T4" fmla="*/ 428 w 465"/>
                <a:gd name="T5" fmla="*/ 209 h 886"/>
                <a:gd name="T6" fmla="*/ 415 w 465"/>
                <a:gd name="T7" fmla="*/ 209 h 886"/>
                <a:gd name="T8" fmla="*/ 415 w 465"/>
                <a:gd name="T9" fmla="*/ 886 h 886"/>
                <a:gd name="T10" fmla="*/ 428 w 465"/>
                <a:gd name="T11" fmla="*/ 886 h 886"/>
                <a:gd name="T12" fmla="*/ 450 w 465"/>
                <a:gd name="T13" fmla="*/ 886 h 886"/>
                <a:gd name="T14" fmla="*/ 465 w 465"/>
                <a:gd name="T15" fmla="*/ 886 h 886"/>
                <a:gd name="T16" fmla="*/ 465 w 465"/>
                <a:gd name="T17" fmla="*/ 209 h 886"/>
                <a:gd name="T18" fmla="*/ 269 w 465"/>
                <a:gd name="T19" fmla="*/ 661 h 886"/>
                <a:gd name="T20" fmla="*/ 269 w 465"/>
                <a:gd name="T21" fmla="*/ 599 h 886"/>
                <a:gd name="T22" fmla="*/ 351 w 465"/>
                <a:gd name="T23" fmla="*/ 609 h 886"/>
                <a:gd name="T24" fmla="*/ 351 w 465"/>
                <a:gd name="T25" fmla="*/ 547 h 886"/>
                <a:gd name="T26" fmla="*/ 269 w 465"/>
                <a:gd name="T27" fmla="*/ 570 h 886"/>
                <a:gd name="T28" fmla="*/ 269 w 465"/>
                <a:gd name="T29" fmla="*/ 506 h 886"/>
                <a:gd name="T30" fmla="*/ 351 w 465"/>
                <a:gd name="T31" fmla="*/ 485 h 886"/>
                <a:gd name="T32" fmla="*/ 351 w 465"/>
                <a:gd name="T33" fmla="*/ 0 h 886"/>
                <a:gd name="T34" fmla="*/ 368 w 465"/>
                <a:gd name="T35" fmla="*/ 0 h 886"/>
                <a:gd name="T36" fmla="*/ 390 w 465"/>
                <a:gd name="T37" fmla="*/ 0 h 886"/>
                <a:gd name="T38" fmla="*/ 403 w 465"/>
                <a:gd name="T39" fmla="*/ 0 h 886"/>
                <a:gd name="T40" fmla="*/ 403 w 465"/>
                <a:gd name="T41" fmla="*/ 773 h 886"/>
                <a:gd name="T42" fmla="*/ 390 w 465"/>
                <a:gd name="T43" fmla="*/ 773 h 886"/>
                <a:gd name="T44" fmla="*/ 368 w 465"/>
                <a:gd name="T45" fmla="*/ 773 h 886"/>
                <a:gd name="T46" fmla="*/ 351 w 465"/>
                <a:gd name="T47" fmla="*/ 773 h 886"/>
                <a:gd name="T48" fmla="*/ 351 w 465"/>
                <a:gd name="T49" fmla="*/ 671 h 886"/>
                <a:gd name="T50" fmla="*/ 269 w 465"/>
                <a:gd name="T51" fmla="*/ 661 h 886"/>
                <a:gd name="T52" fmla="*/ 269 w 465"/>
                <a:gd name="T53" fmla="*/ 506 h 886"/>
                <a:gd name="T54" fmla="*/ 269 w 465"/>
                <a:gd name="T55" fmla="*/ 570 h 886"/>
                <a:gd name="T56" fmla="*/ 184 w 465"/>
                <a:gd name="T57" fmla="*/ 591 h 886"/>
                <a:gd name="T58" fmla="*/ 269 w 465"/>
                <a:gd name="T59" fmla="*/ 599 h 886"/>
                <a:gd name="T60" fmla="*/ 269 w 465"/>
                <a:gd name="T61" fmla="*/ 661 h 886"/>
                <a:gd name="T62" fmla="*/ 48 w 465"/>
                <a:gd name="T63" fmla="*/ 642 h 886"/>
                <a:gd name="T64" fmla="*/ 48 w 465"/>
                <a:gd name="T65" fmla="*/ 832 h 886"/>
                <a:gd name="T66" fmla="*/ 35 w 465"/>
                <a:gd name="T67" fmla="*/ 832 h 886"/>
                <a:gd name="T68" fmla="*/ 13 w 465"/>
                <a:gd name="T69" fmla="*/ 832 h 886"/>
                <a:gd name="T70" fmla="*/ 0 w 465"/>
                <a:gd name="T71" fmla="*/ 832 h 886"/>
                <a:gd name="T72" fmla="*/ 0 w 465"/>
                <a:gd name="T73" fmla="*/ 105 h 886"/>
                <a:gd name="T74" fmla="*/ 13 w 465"/>
                <a:gd name="T75" fmla="*/ 105 h 886"/>
                <a:gd name="T76" fmla="*/ 35 w 465"/>
                <a:gd name="T77" fmla="*/ 105 h 886"/>
                <a:gd name="T78" fmla="*/ 48 w 465"/>
                <a:gd name="T79" fmla="*/ 105 h 886"/>
                <a:gd name="T80" fmla="*/ 48 w 465"/>
                <a:gd name="T81" fmla="*/ 564 h 886"/>
                <a:gd name="T82" fmla="*/ 269 w 465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5"/>
                <a:gd name="T127" fmla="*/ 0 h 886"/>
                <a:gd name="T128" fmla="*/ 465 w 465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5" h="886">
                  <a:moveTo>
                    <a:pt x="465" y="209"/>
                  </a:moveTo>
                  <a:lnTo>
                    <a:pt x="450" y="209"/>
                  </a:lnTo>
                  <a:lnTo>
                    <a:pt x="428" y="209"/>
                  </a:lnTo>
                  <a:lnTo>
                    <a:pt x="415" y="209"/>
                  </a:lnTo>
                  <a:lnTo>
                    <a:pt x="415" y="886"/>
                  </a:lnTo>
                  <a:lnTo>
                    <a:pt x="428" y="886"/>
                  </a:lnTo>
                  <a:lnTo>
                    <a:pt x="450" y="886"/>
                  </a:lnTo>
                  <a:lnTo>
                    <a:pt x="465" y="886"/>
                  </a:lnTo>
                  <a:lnTo>
                    <a:pt x="465" y="209"/>
                  </a:lnTo>
                  <a:close/>
                  <a:moveTo>
                    <a:pt x="269" y="661"/>
                  </a:moveTo>
                  <a:lnTo>
                    <a:pt x="269" y="599"/>
                  </a:lnTo>
                  <a:lnTo>
                    <a:pt x="351" y="609"/>
                  </a:lnTo>
                  <a:lnTo>
                    <a:pt x="351" y="547"/>
                  </a:lnTo>
                  <a:lnTo>
                    <a:pt x="269" y="570"/>
                  </a:lnTo>
                  <a:lnTo>
                    <a:pt x="269" y="506"/>
                  </a:lnTo>
                  <a:lnTo>
                    <a:pt x="351" y="485"/>
                  </a:lnTo>
                  <a:lnTo>
                    <a:pt x="351" y="0"/>
                  </a:lnTo>
                  <a:lnTo>
                    <a:pt x="368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03" y="773"/>
                  </a:lnTo>
                  <a:lnTo>
                    <a:pt x="390" y="773"/>
                  </a:lnTo>
                  <a:lnTo>
                    <a:pt x="368" y="773"/>
                  </a:lnTo>
                  <a:lnTo>
                    <a:pt x="351" y="773"/>
                  </a:lnTo>
                  <a:lnTo>
                    <a:pt x="351" y="671"/>
                  </a:lnTo>
                  <a:lnTo>
                    <a:pt x="269" y="661"/>
                  </a:lnTo>
                  <a:close/>
                  <a:moveTo>
                    <a:pt x="269" y="506"/>
                  </a:moveTo>
                  <a:lnTo>
                    <a:pt x="269" y="570"/>
                  </a:lnTo>
                  <a:lnTo>
                    <a:pt x="184" y="591"/>
                  </a:lnTo>
                  <a:lnTo>
                    <a:pt x="269" y="599"/>
                  </a:lnTo>
                  <a:lnTo>
                    <a:pt x="269" y="661"/>
                  </a:lnTo>
                  <a:lnTo>
                    <a:pt x="48" y="642"/>
                  </a:lnTo>
                  <a:lnTo>
                    <a:pt x="48" y="832"/>
                  </a:lnTo>
                  <a:lnTo>
                    <a:pt x="35" y="832"/>
                  </a:lnTo>
                  <a:lnTo>
                    <a:pt x="13" y="832"/>
                  </a:lnTo>
                  <a:lnTo>
                    <a:pt x="0" y="832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35" y="105"/>
                  </a:lnTo>
                  <a:lnTo>
                    <a:pt x="48" y="105"/>
                  </a:lnTo>
                  <a:lnTo>
                    <a:pt x="48" y="564"/>
                  </a:lnTo>
                  <a:lnTo>
                    <a:pt x="269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78" name="Freeform 62"/>
            <p:cNvSpPr>
              <a:spLocks noChangeAspect="1" noEditPoints="1"/>
            </p:cNvSpPr>
            <p:nvPr/>
          </p:nvSpPr>
          <p:spPr bwMode="auto">
            <a:xfrm>
              <a:off x="1965" y="2116"/>
              <a:ext cx="371" cy="93"/>
            </a:xfrm>
            <a:custGeom>
              <a:avLst/>
              <a:gdLst>
                <a:gd name="T0" fmla="*/ 0 w 743"/>
                <a:gd name="T1" fmla="*/ 64 h 186"/>
                <a:gd name="T2" fmla="*/ 0 w 743"/>
                <a:gd name="T3" fmla="*/ 44 h 186"/>
                <a:gd name="T4" fmla="*/ 0 w 743"/>
                <a:gd name="T5" fmla="*/ 17 h 186"/>
                <a:gd name="T6" fmla="*/ 0 w 743"/>
                <a:gd name="T7" fmla="*/ 0 h 186"/>
                <a:gd name="T8" fmla="*/ 729 w 743"/>
                <a:gd name="T9" fmla="*/ 0 h 186"/>
                <a:gd name="T10" fmla="*/ 729 w 743"/>
                <a:gd name="T11" fmla="*/ 17 h 186"/>
                <a:gd name="T12" fmla="*/ 729 w 743"/>
                <a:gd name="T13" fmla="*/ 44 h 186"/>
                <a:gd name="T14" fmla="*/ 729 w 743"/>
                <a:gd name="T15" fmla="*/ 64 h 186"/>
                <a:gd name="T16" fmla="*/ 0 w 743"/>
                <a:gd name="T17" fmla="*/ 64 h 186"/>
                <a:gd name="T18" fmla="*/ 14 w 743"/>
                <a:gd name="T19" fmla="*/ 186 h 186"/>
                <a:gd name="T20" fmla="*/ 14 w 743"/>
                <a:gd name="T21" fmla="*/ 170 h 186"/>
                <a:gd name="T22" fmla="*/ 14 w 743"/>
                <a:gd name="T23" fmla="*/ 143 h 186"/>
                <a:gd name="T24" fmla="*/ 14 w 743"/>
                <a:gd name="T25" fmla="*/ 126 h 186"/>
                <a:gd name="T26" fmla="*/ 743 w 743"/>
                <a:gd name="T27" fmla="*/ 126 h 186"/>
                <a:gd name="T28" fmla="*/ 743 w 743"/>
                <a:gd name="T29" fmla="*/ 143 h 186"/>
                <a:gd name="T30" fmla="*/ 743 w 743"/>
                <a:gd name="T31" fmla="*/ 170 h 186"/>
                <a:gd name="T32" fmla="*/ 743 w 743"/>
                <a:gd name="T33" fmla="*/ 186 h 186"/>
                <a:gd name="T34" fmla="*/ 14 w 743"/>
                <a:gd name="T35" fmla="*/ 186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3"/>
                <a:gd name="T55" fmla="*/ 0 h 186"/>
                <a:gd name="T56" fmla="*/ 743 w 743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3" h="186">
                  <a:moveTo>
                    <a:pt x="0" y="64"/>
                  </a:moveTo>
                  <a:lnTo>
                    <a:pt x="0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17"/>
                  </a:lnTo>
                  <a:lnTo>
                    <a:pt x="729" y="44"/>
                  </a:lnTo>
                  <a:lnTo>
                    <a:pt x="729" y="64"/>
                  </a:lnTo>
                  <a:lnTo>
                    <a:pt x="0" y="64"/>
                  </a:lnTo>
                  <a:close/>
                  <a:moveTo>
                    <a:pt x="14" y="186"/>
                  </a:moveTo>
                  <a:lnTo>
                    <a:pt x="14" y="170"/>
                  </a:lnTo>
                  <a:lnTo>
                    <a:pt x="14" y="143"/>
                  </a:lnTo>
                  <a:lnTo>
                    <a:pt x="14" y="126"/>
                  </a:lnTo>
                  <a:lnTo>
                    <a:pt x="743" y="126"/>
                  </a:lnTo>
                  <a:lnTo>
                    <a:pt x="743" y="143"/>
                  </a:lnTo>
                  <a:lnTo>
                    <a:pt x="743" y="170"/>
                  </a:lnTo>
                  <a:lnTo>
                    <a:pt x="743" y="186"/>
                  </a:lnTo>
                  <a:lnTo>
                    <a:pt x="14" y="1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79" name="Freeform 63"/>
            <p:cNvSpPr>
              <a:spLocks noChangeAspect="1"/>
            </p:cNvSpPr>
            <p:nvPr/>
          </p:nvSpPr>
          <p:spPr bwMode="auto">
            <a:xfrm>
              <a:off x="1757" y="2241"/>
              <a:ext cx="983" cy="1126"/>
            </a:xfrm>
            <a:custGeom>
              <a:avLst/>
              <a:gdLst>
                <a:gd name="T0" fmla="*/ 196 w 1967"/>
                <a:gd name="T1" fmla="*/ 39 h 2251"/>
                <a:gd name="T2" fmla="*/ 27 w 1967"/>
                <a:gd name="T3" fmla="*/ 91 h 2251"/>
                <a:gd name="T4" fmla="*/ 35 w 1967"/>
                <a:gd name="T5" fmla="*/ 139 h 2251"/>
                <a:gd name="T6" fmla="*/ 41 w 1967"/>
                <a:gd name="T7" fmla="*/ 151 h 2251"/>
                <a:gd name="T8" fmla="*/ 146 w 1967"/>
                <a:gd name="T9" fmla="*/ 229 h 2251"/>
                <a:gd name="T10" fmla="*/ 146 w 1967"/>
                <a:gd name="T11" fmla="*/ 446 h 2251"/>
                <a:gd name="T12" fmla="*/ 144 w 1967"/>
                <a:gd name="T13" fmla="*/ 663 h 2251"/>
                <a:gd name="T14" fmla="*/ 144 w 1967"/>
                <a:gd name="T15" fmla="*/ 876 h 2251"/>
                <a:gd name="T16" fmla="*/ 144 w 1967"/>
                <a:gd name="T17" fmla="*/ 1045 h 2251"/>
                <a:gd name="T18" fmla="*/ 142 w 1967"/>
                <a:gd name="T19" fmla="*/ 1118 h 2251"/>
                <a:gd name="T20" fmla="*/ 140 w 1967"/>
                <a:gd name="T21" fmla="*/ 1339 h 2251"/>
                <a:gd name="T22" fmla="*/ 138 w 1967"/>
                <a:gd name="T23" fmla="*/ 1564 h 2251"/>
                <a:gd name="T24" fmla="*/ 138 w 1967"/>
                <a:gd name="T25" fmla="*/ 1801 h 2251"/>
                <a:gd name="T26" fmla="*/ 155 w 1967"/>
                <a:gd name="T27" fmla="*/ 1981 h 2251"/>
                <a:gd name="T28" fmla="*/ 225 w 1967"/>
                <a:gd name="T29" fmla="*/ 1995 h 2251"/>
                <a:gd name="T30" fmla="*/ 295 w 1967"/>
                <a:gd name="T31" fmla="*/ 2008 h 2251"/>
                <a:gd name="T32" fmla="*/ 365 w 1967"/>
                <a:gd name="T33" fmla="*/ 2024 h 2251"/>
                <a:gd name="T34" fmla="*/ 417 w 1967"/>
                <a:gd name="T35" fmla="*/ 2039 h 2251"/>
                <a:gd name="T36" fmla="*/ 844 w 1967"/>
                <a:gd name="T37" fmla="*/ 2099 h 2251"/>
                <a:gd name="T38" fmla="*/ 914 w 1967"/>
                <a:gd name="T39" fmla="*/ 2185 h 2251"/>
                <a:gd name="T40" fmla="*/ 983 w 1967"/>
                <a:gd name="T41" fmla="*/ 2039 h 2251"/>
                <a:gd name="T42" fmla="*/ 1051 w 1967"/>
                <a:gd name="T43" fmla="*/ 2251 h 2251"/>
                <a:gd name="T44" fmla="*/ 1102 w 1967"/>
                <a:gd name="T45" fmla="*/ 2043 h 2251"/>
                <a:gd name="T46" fmla="*/ 1519 w 1967"/>
                <a:gd name="T47" fmla="*/ 1559 h 2251"/>
                <a:gd name="T48" fmla="*/ 1589 w 1967"/>
                <a:gd name="T49" fmla="*/ 2109 h 2251"/>
                <a:gd name="T50" fmla="*/ 1674 w 1967"/>
                <a:gd name="T51" fmla="*/ 2189 h 2251"/>
                <a:gd name="T52" fmla="*/ 1804 w 1967"/>
                <a:gd name="T53" fmla="*/ 1553 h 2251"/>
                <a:gd name="T54" fmla="*/ 1854 w 1967"/>
                <a:gd name="T55" fmla="*/ 2214 h 2251"/>
                <a:gd name="T56" fmla="*/ 1967 w 1967"/>
                <a:gd name="T57" fmla="*/ 1526 h 2251"/>
                <a:gd name="T58" fmla="*/ 1909 w 1967"/>
                <a:gd name="T59" fmla="*/ 1407 h 2251"/>
                <a:gd name="T60" fmla="*/ 1891 w 1967"/>
                <a:gd name="T61" fmla="*/ 1328 h 2251"/>
                <a:gd name="T62" fmla="*/ 1862 w 1967"/>
                <a:gd name="T63" fmla="*/ 1291 h 2251"/>
                <a:gd name="T64" fmla="*/ 1831 w 1967"/>
                <a:gd name="T65" fmla="*/ 1256 h 2251"/>
                <a:gd name="T66" fmla="*/ 1802 w 1967"/>
                <a:gd name="T67" fmla="*/ 1219 h 2251"/>
                <a:gd name="T68" fmla="*/ 1771 w 1967"/>
                <a:gd name="T69" fmla="*/ 1184 h 2251"/>
                <a:gd name="T70" fmla="*/ 1740 w 1967"/>
                <a:gd name="T71" fmla="*/ 1148 h 2251"/>
                <a:gd name="T72" fmla="*/ 1711 w 1967"/>
                <a:gd name="T73" fmla="*/ 1113 h 2251"/>
                <a:gd name="T74" fmla="*/ 1680 w 1967"/>
                <a:gd name="T75" fmla="*/ 1076 h 2251"/>
                <a:gd name="T76" fmla="*/ 1651 w 1967"/>
                <a:gd name="T77" fmla="*/ 1041 h 2251"/>
                <a:gd name="T78" fmla="*/ 1620 w 1967"/>
                <a:gd name="T79" fmla="*/ 1004 h 2251"/>
                <a:gd name="T80" fmla="*/ 1589 w 1967"/>
                <a:gd name="T81" fmla="*/ 969 h 2251"/>
                <a:gd name="T82" fmla="*/ 1559 w 1967"/>
                <a:gd name="T83" fmla="*/ 932 h 2251"/>
                <a:gd name="T84" fmla="*/ 1528 w 1967"/>
                <a:gd name="T85" fmla="*/ 897 h 2251"/>
                <a:gd name="T86" fmla="*/ 1499 w 1967"/>
                <a:gd name="T87" fmla="*/ 861 h 2251"/>
                <a:gd name="T88" fmla="*/ 1466 w 1967"/>
                <a:gd name="T89" fmla="*/ 826 h 2251"/>
                <a:gd name="T90" fmla="*/ 1435 w 1967"/>
                <a:gd name="T91" fmla="*/ 779 h 2251"/>
                <a:gd name="T92" fmla="*/ 1435 w 1967"/>
                <a:gd name="T93" fmla="*/ 692 h 2251"/>
                <a:gd name="T94" fmla="*/ 1435 w 1967"/>
                <a:gd name="T95" fmla="*/ 572 h 2251"/>
                <a:gd name="T96" fmla="*/ 1435 w 1967"/>
                <a:gd name="T97" fmla="*/ 343 h 2251"/>
                <a:gd name="T98" fmla="*/ 1528 w 1967"/>
                <a:gd name="T99" fmla="*/ 153 h 2251"/>
                <a:gd name="T100" fmla="*/ 1546 w 1967"/>
                <a:gd name="T101" fmla="*/ 145 h 2251"/>
                <a:gd name="T102" fmla="*/ 1565 w 1967"/>
                <a:gd name="T103" fmla="*/ 93 h 2251"/>
                <a:gd name="T104" fmla="*/ 1575 w 1967"/>
                <a:gd name="T105" fmla="*/ 79 h 2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7"/>
                <a:gd name="T160" fmla="*/ 0 h 2251"/>
                <a:gd name="T161" fmla="*/ 1967 w 1967"/>
                <a:gd name="T162" fmla="*/ 2251 h 2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7" h="2251">
                  <a:moveTo>
                    <a:pt x="1183" y="0"/>
                  </a:moveTo>
                  <a:lnTo>
                    <a:pt x="789" y="0"/>
                  </a:lnTo>
                  <a:lnTo>
                    <a:pt x="394" y="0"/>
                  </a:lnTo>
                  <a:lnTo>
                    <a:pt x="196" y="39"/>
                  </a:lnTo>
                  <a:lnTo>
                    <a:pt x="0" y="79"/>
                  </a:lnTo>
                  <a:lnTo>
                    <a:pt x="12" y="83"/>
                  </a:lnTo>
                  <a:lnTo>
                    <a:pt x="0" y="85"/>
                  </a:lnTo>
                  <a:lnTo>
                    <a:pt x="27" y="91"/>
                  </a:lnTo>
                  <a:lnTo>
                    <a:pt x="12" y="93"/>
                  </a:lnTo>
                  <a:lnTo>
                    <a:pt x="33" y="139"/>
                  </a:lnTo>
                  <a:lnTo>
                    <a:pt x="29" y="139"/>
                  </a:lnTo>
                  <a:lnTo>
                    <a:pt x="35" y="139"/>
                  </a:lnTo>
                  <a:lnTo>
                    <a:pt x="35" y="143"/>
                  </a:lnTo>
                  <a:lnTo>
                    <a:pt x="29" y="145"/>
                  </a:lnTo>
                  <a:lnTo>
                    <a:pt x="39" y="145"/>
                  </a:lnTo>
                  <a:lnTo>
                    <a:pt x="41" y="151"/>
                  </a:lnTo>
                  <a:lnTo>
                    <a:pt x="53" y="151"/>
                  </a:lnTo>
                  <a:lnTo>
                    <a:pt x="41" y="153"/>
                  </a:lnTo>
                  <a:lnTo>
                    <a:pt x="148" y="176"/>
                  </a:lnTo>
                  <a:lnTo>
                    <a:pt x="146" y="229"/>
                  </a:lnTo>
                  <a:lnTo>
                    <a:pt x="146" y="283"/>
                  </a:lnTo>
                  <a:lnTo>
                    <a:pt x="146" y="337"/>
                  </a:lnTo>
                  <a:lnTo>
                    <a:pt x="146" y="391"/>
                  </a:lnTo>
                  <a:lnTo>
                    <a:pt x="146" y="446"/>
                  </a:lnTo>
                  <a:lnTo>
                    <a:pt x="146" y="500"/>
                  </a:lnTo>
                  <a:lnTo>
                    <a:pt x="146" y="554"/>
                  </a:lnTo>
                  <a:lnTo>
                    <a:pt x="146" y="611"/>
                  </a:lnTo>
                  <a:lnTo>
                    <a:pt x="144" y="663"/>
                  </a:lnTo>
                  <a:lnTo>
                    <a:pt x="144" y="717"/>
                  </a:lnTo>
                  <a:lnTo>
                    <a:pt x="144" y="769"/>
                  </a:lnTo>
                  <a:lnTo>
                    <a:pt x="144" y="824"/>
                  </a:lnTo>
                  <a:lnTo>
                    <a:pt x="144" y="876"/>
                  </a:lnTo>
                  <a:lnTo>
                    <a:pt x="144" y="930"/>
                  </a:lnTo>
                  <a:lnTo>
                    <a:pt x="144" y="985"/>
                  </a:lnTo>
                  <a:lnTo>
                    <a:pt x="144" y="1041"/>
                  </a:lnTo>
                  <a:lnTo>
                    <a:pt x="144" y="1045"/>
                  </a:lnTo>
                  <a:lnTo>
                    <a:pt x="144" y="1051"/>
                  </a:lnTo>
                  <a:lnTo>
                    <a:pt x="144" y="1058"/>
                  </a:lnTo>
                  <a:lnTo>
                    <a:pt x="144" y="1066"/>
                  </a:lnTo>
                  <a:lnTo>
                    <a:pt x="142" y="1118"/>
                  </a:lnTo>
                  <a:lnTo>
                    <a:pt x="142" y="1175"/>
                  </a:lnTo>
                  <a:lnTo>
                    <a:pt x="142" y="1229"/>
                  </a:lnTo>
                  <a:lnTo>
                    <a:pt x="142" y="1285"/>
                  </a:lnTo>
                  <a:lnTo>
                    <a:pt x="140" y="1339"/>
                  </a:lnTo>
                  <a:lnTo>
                    <a:pt x="140" y="1396"/>
                  </a:lnTo>
                  <a:lnTo>
                    <a:pt x="140" y="1450"/>
                  </a:lnTo>
                  <a:lnTo>
                    <a:pt x="140" y="1506"/>
                  </a:lnTo>
                  <a:lnTo>
                    <a:pt x="138" y="1564"/>
                  </a:lnTo>
                  <a:lnTo>
                    <a:pt x="138" y="1622"/>
                  </a:lnTo>
                  <a:lnTo>
                    <a:pt x="138" y="1683"/>
                  </a:lnTo>
                  <a:lnTo>
                    <a:pt x="138" y="1743"/>
                  </a:lnTo>
                  <a:lnTo>
                    <a:pt x="138" y="1801"/>
                  </a:lnTo>
                  <a:lnTo>
                    <a:pt x="138" y="1859"/>
                  </a:lnTo>
                  <a:lnTo>
                    <a:pt x="138" y="1919"/>
                  </a:lnTo>
                  <a:lnTo>
                    <a:pt x="138" y="1979"/>
                  </a:lnTo>
                  <a:lnTo>
                    <a:pt x="155" y="1981"/>
                  </a:lnTo>
                  <a:lnTo>
                    <a:pt x="173" y="1985"/>
                  </a:lnTo>
                  <a:lnTo>
                    <a:pt x="190" y="1989"/>
                  </a:lnTo>
                  <a:lnTo>
                    <a:pt x="208" y="1993"/>
                  </a:lnTo>
                  <a:lnTo>
                    <a:pt x="225" y="1995"/>
                  </a:lnTo>
                  <a:lnTo>
                    <a:pt x="243" y="1999"/>
                  </a:lnTo>
                  <a:lnTo>
                    <a:pt x="260" y="2002"/>
                  </a:lnTo>
                  <a:lnTo>
                    <a:pt x="278" y="2006"/>
                  </a:lnTo>
                  <a:lnTo>
                    <a:pt x="295" y="2008"/>
                  </a:lnTo>
                  <a:lnTo>
                    <a:pt x="312" y="2014"/>
                  </a:lnTo>
                  <a:lnTo>
                    <a:pt x="330" y="2016"/>
                  </a:lnTo>
                  <a:lnTo>
                    <a:pt x="347" y="2022"/>
                  </a:lnTo>
                  <a:lnTo>
                    <a:pt x="365" y="2024"/>
                  </a:lnTo>
                  <a:lnTo>
                    <a:pt x="382" y="2028"/>
                  </a:lnTo>
                  <a:lnTo>
                    <a:pt x="400" y="2032"/>
                  </a:lnTo>
                  <a:lnTo>
                    <a:pt x="417" y="2037"/>
                  </a:lnTo>
                  <a:lnTo>
                    <a:pt x="417" y="2039"/>
                  </a:lnTo>
                  <a:lnTo>
                    <a:pt x="795" y="2039"/>
                  </a:lnTo>
                  <a:lnTo>
                    <a:pt x="795" y="2099"/>
                  </a:lnTo>
                  <a:lnTo>
                    <a:pt x="815" y="2099"/>
                  </a:lnTo>
                  <a:lnTo>
                    <a:pt x="844" y="2099"/>
                  </a:lnTo>
                  <a:lnTo>
                    <a:pt x="867" y="2099"/>
                  </a:lnTo>
                  <a:lnTo>
                    <a:pt x="867" y="2039"/>
                  </a:lnTo>
                  <a:lnTo>
                    <a:pt x="914" y="2039"/>
                  </a:lnTo>
                  <a:lnTo>
                    <a:pt x="914" y="2185"/>
                  </a:lnTo>
                  <a:lnTo>
                    <a:pt x="933" y="2185"/>
                  </a:lnTo>
                  <a:lnTo>
                    <a:pt x="966" y="2185"/>
                  </a:lnTo>
                  <a:lnTo>
                    <a:pt x="983" y="2185"/>
                  </a:lnTo>
                  <a:lnTo>
                    <a:pt x="983" y="2039"/>
                  </a:lnTo>
                  <a:lnTo>
                    <a:pt x="1020" y="2039"/>
                  </a:lnTo>
                  <a:lnTo>
                    <a:pt x="1020" y="2043"/>
                  </a:lnTo>
                  <a:lnTo>
                    <a:pt x="1051" y="2043"/>
                  </a:lnTo>
                  <a:lnTo>
                    <a:pt x="1051" y="2251"/>
                  </a:lnTo>
                  <a:lnTo>
                    <a:pt x="1067" y="2251"/>
                  </a:lnTo>
                  <a:lnTo>
                    <a:pt x="1088" y="2251"/>
                  </a:lnTo>
                  <a:lnTo>
                    <a:pt x="1102" y="2251"/>
                  </a:lnTo>
                  <a:lnTo>
                    <a:pt x="1102" y="2043"/>
                  </a:lnTo>
                  <a:lnTo>
                    <a:pt x="1414" y="2043"/>
                  </a:lnTo>
                  <a:lnTo>
                    <a:pt x="1470" y="2043"/>
                  </a:lnTo>
                  <a:lnTo>
                    <a:pt x="1474" y="1559"/>
                  </a:lnTo>
                  <a:lnTo>
                    <a:pt x="1519" y="1559"/>
                  </a:lnTo>
                  <a:lnTo>
                    <a:pt x="1519" y="2109"/>
                  </a:lnTo>
                  <a:lnTo>
                    <a:pt x="1540" y="2109"/>
                  </a:lnTo>
                  <a:lnTo>
                    <a:pt x="1571" y="2109"/>
                  </a:lnTo>
                  <a:lnTo>
                    <a:pt x="1589" y="2109"/>
                  </a:lnTo>
                  <a:lnTo>
                    <a:pt x="1589" y="1557"/>
                  </a:lnTo>
                  <a:lnTo>
                    <a:pt x="1653" y="1557"/>
                  </a:lnTo>
                  <a:lnTo>
                    <a:pt x="1653" y="2189"/>
                  </a:lnTo>
                  <a:lnTo>
                    <a:pt x="1674" y="2189"/>
                  </a:lnTo>
                  <a:lnTo>
                    <a:pt x="1705" y="2189"/>
                  </a:lnTo>
                  <a:lnTo>
                    <a:pt x="1724" y="2189"/>
                  </a:lnTo>
                  <a:lnTo>
                    <a:pt x="1724" y="1553"/>
                  </a:lnTo>
                  <a:lnTo>
                    <a:pt x="1804" y="1553"/>
                  </a:lnTo>
                  <a:lnTo>
                    <a:pt x="1804" y="2214"/>
                  </a:lnTo>
                  <a:lnTo>
                    <a:pt x="1817" y="2214"/>
                  </a:lnTo>
                  <a:lnTo>
                    <a:pt x="1839" y="2214"/>
                  </a:lnTo>
                  <a:lnTo>
                    <a:pt x="1854" y="2214"/>
                  </a:lnTo>
                  <a:lnTo>
                    <a:pt x="1854" y="1553"/>
                  </a:lnTo>
                  <a:lnTo>
                    <a:pt x="1947" y="1551"/>
                  </a:lnTo>
                  <a:lnTo>
                    <a:pt x="1957" y="1526"/>
                  </a:lnTo>
                  <a:lnTo>
                    <a:pt x="1967" y="1526"/>
                  </a:lnTo>
                  <a:lnTo>
                    <a:pt x="1895" y="1438"/>
                  </a:lnTo>
                  <a:lnTo>
                    <a:pt x="1897" y="1413"/>
                  </a:lnTo>
                  <a:lnTo>
                    <a:pt x="1909" y="1419"/>
                  </a:lnTo>
                  <a:lnTo>
                    <a:pt x="1909" y="1407"/>
                  </a:lnTo>
                  <a:lnTo>
                    <a:pt x="1922" y="1419"/>
                  </a:lnTo>
                  <a:lnTo>
                    <a:pt x="1922" y="1355"/>
                  </a:lnTo>
                  <a:lnTo>
                    <a:pt x="1891" y="1339"/>
                  </a:lnTo>
                  <a:lnTo>
                    <a:pt x="1891" y="1328"/>
                  </a:lnTo>
                  <a:lnTo>
                    <a:pt x="1891" y="1320"/>
                  </a:lnTo>
                  <a:lnTo>
                    <a:pt x="1876" y="1310"/>
                  </a:lnTo>
                  <a:lnTo>
                    <a:pt x="1862" y="1303"/>
                  </a:lnTo>
                  <a:lnTo>
                    <a:pt x="1862" y="1291"/>
                  </a:lnTo>
                  <a:lnTo>
                    <a:pt x="1862" y="1283"/>
                  </a:lnTo>
                  <a:lnTo>
                    <a:pt x="1846" y="1274"/>
                  </a:lnTo>
                  <a:lnTo>
                    <a:pt x="1831" y="1264"/>
                  </a:lnTo>
                  <a:lnTo>
                    <a:pt x="1831" y="1256"/>
                  </a:lnTo>
                  <a:lnTo>
                    <a:pt x="1831" y="1248"/>
                  </a:lnTo>
                  <a:lnTo>
                    <a:pt x="1815" y="1239"/>
                  </a:lnTo>
                  <a:lnTo>
                    <a:pt x="1802" y="1229"/>
                  </a:lnTo>
                  <a:lnTo>
                    <a:pt x="1802" y="1219"/>
                  </a:lnTo>
                  <a:lnTo>
                    <a:pt x="1802" y="1210"/>
                  </a:lnTo>
                  <a:lnTo>
                    <a:pt x="1786" y="1200"/>
                  </a:lnTo>
                  <a:lnTo>
                    <a:pt x="1771" y="1192"/>
                  </a:lnTo>
                  <a:lnTo>
                    <a:pt x="1771" y="1184"/>
                  </a:lnTo>
                  <a:lnTo>
                    <a:pt x="1771" y="1177"/>
                  </a:lnTo>
                  <a:lnTo>
                    <a:pt x="1755" y="1167"/>
                  </a:lnTo>
                  <a:lnTo>
                    <a:pt x="1740" y="1157"/>
                  </a:lnTo>
                  <a:lnTo>
                    <a:pt x="1740" y="1148"/>
                  </a:lnTo>
                  <a:lnTo>
                    <a:pt x="1740" y="1138"/>
                  </a:lnTo>
                  <a:lnTo>
                    <a:pt x="1724" y="1130"/>
                  </a:lnTo>
                  <a:lnTo>
                    <a:pt x="1711" y="1124"/>
                  </a:lnTo>
                  <a:lnTo>
                    <a:pt x="1711" y="1113"/>
                  </a:lnTo>
                  <a:lnTo>
                    <a:pt x="1711" y="1103"/>
                  </a:lnTo>
                  <a:lnTo>
                    <a:pt x="1695" y="1095"/>
                  </a:lnTo>
                  <a:lnTo>
                    <a:pt x="1680" y="1089"/>
                  </a:lnTo>
                  <a:lnTo>
                    <a:pt x="1680" y="1076"/>
                  </a:lnTo>
                  <a:lnTo>
                    <a:pt x="1680" y="1066"/>
                  </a:lnTo>
                  <a:lnTo>
                    <a:pt x="1664" y="1058"/>
                  </a:lnTo>
                  <a:lnTo>
                    <a:pt x="1651" y="1053"/>
                  </a:lnTo>
                  <a:lnTo>
                    <a:pt x="1651" y="1041"/>
                  </a:lnTo>
                  <a:lnTo>
                    <a:pt x="1651" y="1031"/>
                  </a:lnTo>
                  <a:lnTo>
                    <a:pt x="1633" y="1022"/>
                  </a:lnTo>
                  <a:lnTo>
                    <a:pt x="1620" y="1018"/>
                  </a:lnTo>
                  <a:lnTo>
                    <a:pt x="1620" y="1004"/>
                  </a:lnTo>
                  <a:lnTo>
                    <a:pt x="1620" y="994"/>
                  </a:lnTo>
                  <a:lnTo>
                    <a:pt x="1602" y="987"/>
                  </a:lnTo>
                  <a:lnTo>
                    <a:pt x="1589" y="981"/>
                  </a:lnTo>
                  <a:lnTo>
                    <a:pt x="1589" y="969"/>
                  </a:lnTo>
                  <a:lnTo>
                    <a:pt x="1589" y="959"/>
                  </a:lnTo>
                  <a:lnTo>
                    <a:pt x="1573" y="950"/>
                  </a:lnTo>
                  <a:lnTo>
                    <a:pt x="1559" y="946"/>
                  </a:lnTo>
                  <a:lnTo>
                    <a:pt x="1559" y="932"/>
                  </a:lnTo>
                  <a:lnTo>
                    <a:pt x="1559" y="921"/>
                  </a:lnTo>
                  <a:lnTo>
                    <a:pt x="1542" y="915"/>
                  </a:lnTo>
                  <a:lnTo>
                    <a:pt x="1528" y="909"/>
                  </a:lnTo>
                  <a:lnTo>
                    <a:pt x="1528" y="897"/>
                  </a:lnTo>
                  <a:lnTo>
                    <a:pt x="1528" y="886"/>
                  </a:lnTo>
                  <a:lnTo>
                    <a:pt x="1513" y="878"/>
                  </a:lnTo>
                  <a:lnTo>
                    <a:pt x="1499" y="874"/>
                  </a:lnTo>
                  <a:lnTo>
                    <a:pt x="1499" y="861"/>
                  </a:lnTo>
                  <a:lnTo>
                    <a:pt x="1499" y="849"/>
                  </a:lnTo>
                  <a:lnTo>
                    <a:pt x="1482" y="843"/>
                  </a:lnTo>
                  <a:lnTo>
                    <a:pt x="1466" y="839"/>
                  </a:lnTo>
                  <a:lnTo>
                    <a:pt x="1466" y="826"/>
                  </a:lnTo>
                  <a:lnTo>
                    <a:pt x="1466" y="814"/>
                  </a:lnTo>
                  <a:lnTo>
                    <a:pt x="1451" y="808"/>
                  </a:lnTo>
                  <a:lnTo>
                    <a:pt x="1437" y="802"/>
                  </a:lnTo>
                  <a:lnTo>
                    <a:pt x="1435" y="779"/>
                  </a:lnTo>
                  <a:lnTo>
                    <a:pt x="1435" y="758"/>
                  </a:lnTo>
                  <a:lnTo>
                    <a:pt x="1435" y="737"/>
                  </a:lnTo>
                  <a:lnTo>
                    <a:pt x="1435" y="715"/>
                  </a:lnTo>
                  <a:lnTo>
                    <a:pt x="1435" y="692"/>
                  </a:lnTo>
                  <a:lnTo>
                    <a:pt x="1435" y="673"/>
                  </a:lnTo>
                  <a:lnTo>
                    <a:pt x="1435" y="649"/>
                  </a:lnTo>
                  <a:lnTo>
                    <a:pt x="1435" y="630"/>
                  </a:lnTo>
                  <a:lnTo>
                    <a:pt x="1435" y="572"/>
                  </a:lnTo>
                  <a:lnTo>
                    <a:pt x="1435" y="516"/>
                  </a:lnTo>
                  <a:lnTo>
                    <a:pt x="1435" y="457"/>
                  </a:lnTo>
                  <a:lnTo>
                    <a:pt x="1435" y="401"/>
                  </a:lnTo>
                  <a:lnTo>
                    <a:pt x="1435" y="343"/>
                  </a:lnTo>
                  <a:lnTo>
                    <a:pt x="1435" y="285"/>
                  </a:lnTo>
                  <a:lnTo>
                    <a:pt x="1435" y="229"/>
                  </a:lnTo>
                  <a:lnTo>
                    <a:pt x="1435" y="172"/>
                  </a:lnTo>
                  <a:lnTo>
                    <a:pt x="1528" y="153"/>
                  </a:lnTo>
                  <a:lnTo>
                    <a:pt x="1534" y="153"/>
                  </a:lnTo>
                  <a:lnTo>
                    <a:pt x="1532" y="153"/>
                  </a:lnTo>
                  <a:lnTo>
                    <a:pt x="1534" y="149"/>
                  </a:lnTo>
                  <a:lnTo>
                    <a:pt x="1546" y="145"/>
                  </a:lnTo>
                  <a:lnTo>
                    <a:pt x="1536" y="143"/>
                  </a:lnTo>
                  <a:lnTo>
                    <a:pt x="1546" y="139"/>
                  </a:lnTo>
                  <a:lnTo>
                    <a:pt x="1540" y="139"/>
                  </a:lnTo>
                  <a:lnTo>
                    <a:pt x="1565" y="93"/>
                  </a:lnTo>
                  <a:lnTo>
                    <a:pt x="1548" y="91"/>
                  </a:lnTo>
                  <a:lnTo>
                    <a:pt x="1575" y="85"/>
                  </a:lnTo>
                  <a:lnTo>
                    <a:pt x="1565" y="83"/>
                  </a:lnTo>
                  <a:lnTo>
                    <a:pt x="1575" y="79"/>
                  </a:lnTo>
                  <a:lnTo>
                    <a:pt x="1377" y="39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51" name="Group 70"/>
          <p:cNvGrpSpPr>
            <a:grpSpLocks noChangeAspect="1"/>
          </p:cNvGrpSpPr>
          <p:nvPr/>
        </p:nvGrpSpPr>
        <p:grpSpPr bwMode="auto">
          <a:xfrm>
            <a:off x="4572000" y="3430590"/>
            <a:ext cx="130175" cy="355600"/>
            <a:chOff x="1757" y="679"/>
            <a:chExt cx="983" cy="2688"/>
          </a:xfrm>
        </p:grpSpPr>
        <p:sp>
          <p:nvSpPr>
            <p:cNvPr id="5165" name="Freeform 71"/>
            <p:cNvSpPr>
              <a:spLocks noChangeAspect="1"/>
            </p:cNvSpPr>
            <p:nvPr/>
          </p:nvSpPr>
          <p:spPr bwMode="auto">
            <a:xfrm>
              <a:off x="1757" y="679"/>
              <a:ext cx="787" cy="1316"/>
            </a:xfrm>
            <a:custGeom>
              <a:avLst/>
              <a:gdLst>
                <a:gd name="T0" fmla="*/ 910 w 1575"/>
                <a:gd name="T1" fmla="*/ 1047 h 2632"/>
                <a:gd name="T2" fmla="*/ 921 w 1575"/>
                <a:gd name="T3" fmla="*/ 837 h 2632"/>
                <a:gd name="T4" fmla="*/ 937 w 1575"/>
                <a:gd name="T5" fmla="*/ 829 h 2632"/>
                <a:gd name="T6" fmla="*/ 941 w 1575"/>
                <a:gd name="T7" fmla="*/ 826 h 2632"/>
                <a:gd name="T8" fmla="*/ 943 w 1575"/>
                <a:gd name="T9" fmla="*/ 828 h 2632"/>
                <a:gd name="T10" fmla="*/ 927 w 1575"/>
                <a:gd name="T11" fmla="*/ 812 h 2632"/>
                <a:gd name="T12" fmla="*/ 916 w 1575"/>
                <a:gd name="T13" fmla="*/ 804 h 2632"/>
                <a:gd name="T14" fmla="*/ 916 w 1575"/>
                <a:gd name="T15" fmla="*/ 791 h 2632"/>
                <a:gd name="T16" fmla="*/ 947 w 1575"/>
                <a:gd name="T17" fmla="*/ 754 h 2632"/>
                <a:gd name="T18" fmla="*/ 968 w 1575"/>
                <a:gd name="T19" fmla="*/ 702 h 2632"/>
                <a:gd name="T20" fmla="*/ 952 w 1575"/>
                <a:gd name="T21" fmla="*/ 638 h 2632"/>
                <a:gd name="T22" fmla="*/ 898 w 1575"/>
                <a:gd name="T23" fmla="*/ 577 h 2632"/>
                <a:gd name="T24" fmla="*/ 857 w 1575"/>
                <a:gd name="T25" fmla="*/ 531 h 2632"/>
                <a:gd name="T26" fmla="*/ 840 w 1575"/>
                <a:gd name="T27" fmla="*/ 490 h 2632"/>
                <a:gd name="T28" fmla="*/ 830 w 1575"/>
                <a:gd name="T29" fmla="*/ 448 h 2632"/>
                <a:gd name="T30" fmla="*/ 830 w 1575"/>
                <a:gd name="T31" fmla="*/ 310 h 2632"/>
                <a:gd name="T32" fmla="*/ 881 w 1575"/>
                <a:gd name="T33" fmla="*/ 304 h 2632"/>
                <a:gd name="T34" fmla="*/ 830 w 1575"/>
                <a:gd name="T35" fmla="*/ 93 h 2632"/>
                <a:gd name="T36" fmla="*/ 885 w 1575"/>
                <a:gd name="T37" fmla="*/ 66 h 2632"/>
                <a:gd name="T38" fmla="*/ 830 w 1575"/>
                <a:gd name="T39" fmla="*/ 0 h 2632"/>
                <a:gd name="T40" fmla="*/ 809 w 1575"/>
                <a:gd name="T41" fmla="*/ 66 h 2632"/>
                <a:gd name="T42" fmla="*/ 751 w 1575"/>
                <a:gd name="T43" fmla="*/ 93 h 2632"/>
                <a:gd name="T44" fmla="*/ 809 w 1575"/>
                <a:gd name="T45" fmla="*/ 275 h 2632"/>
                <a:gd name="T46" fmla="*/ 757 w 1575"/>
                <a:gd name="T47" fmla="*/ 277 h 2632"/>
                <a:gd name="T48" fmla="*/ 809 w 1575"/>
                <a:gd name="T49" fmla="*/ 440 h 2632"/>
                <a:gd name="T50" fmla="*/ 801 w 1575"/>
                <a:gd name="T51" fmla="*/ 479 h 2632"/>
                <a:gd name="T52" fmla="*/ 788 w 1575"/>
                <a:gd name="T53" fmla="*/ 517 h 2632"/>
                <a:gd name="T54" fmla="*/ 760 w 1575"/>
                <a:gd name="T55" fmla="*/ 556 h 2632"/>
                <a:gd name="T56" fmla="*/ 716 w 1575"/>
                <a:gd name="T57" fmla="*/ 607 h 2632"/>
                <a:gd name="T58" fmla="*/ 669 w 1575"/>
                <a:gd name="T59" fmla="*/ 674 h 2632"/>
                <a:gd name="T60" fmla="*/ 677 w 1575"/>
                <a:gd name="T61" fmla="*/ 736 h 2632"/>
                <a:gd name="T62" fmla="*/ 708 w 1575"/>
                <a:gd name="T63" fmla="*/ 779 h 2632"/>
                <a:gd name="T64" fmla="*/ 733 w 1575"/>
                <a:gd name="T65" fmla="*/ 802 h 2632"/>
                <a:gd name="T66" fmla="*/ 718 w 1575"/>
                <a:gd name="T67" fmla="*/ 814 h 2632"/>
                <a:gd name="T68" fmla="*/ 712 w 1575"/>
                <a:gd name="T69" fmla="*/ 824 h 2632"/>
                <a:gd name="T70" fmla="*/ 716 w 1575"/>
                <a:gd name="T71" fmla="*/ 826 h 2632"/>
                <a:gd name="T72" fmla="*/ 720 w 1575"/>
                <a:gd name="T73" fmla="*/ 833 h 2632"/>
                <a:gd name="T74" fmla="*/ 733 w 1575"/>
                <a:gd name="T75" fmla="*/ 1052 h 2632"/>
                <a:gd name="T76" fmla="*/ 342 w 1575"/>
                <a:gd name="T77" fmla="*/ 2357 h 2632"/>
                <a:gd name="T78" fmla="*/ 0 w 1575"/>
                <a:gd name="T79" fmla="*/ 2479 h 2632"/>
                <a:gd name="T80" fmla="*/ 0 w 1575"/>
                <a:gd name="T81" fmla="*/ 2487 h 2632"/>
                <a:gd name="T82" fmla="*/ 12 w 1575"/>
                <a:gd name="T83" fmla="*/ 2501 h 2632"/>
                <a:gd name="T84" fmla="*/ 398 w 1575"/>
                <a:gd name="T85" fmla="*/ 2632 h 2632"/>
                <a:gd name="T86" fmla="*/ 1177 w 1575"/>
                <a:gd name="T87" fmla="*/ 2632 h 2632"/>
                <a:gd name="T88" fmla="*/ 1565 w 1575"/>
                <a:gd name="T89" fmla="*/ 2501 h 2632"/>
                <a:gd name="T90" fmla="*/ 1575 w 1575"/>
                <a:gd name="T91" fmla="*/ 2487 h 2632"/>
                <a:gd name="T92" fmla="*/ 1575 w 1575"/>
                <a:gd name="T93" fmla="*/ 2479 h 2632"/>
                <a:gd name="T94" fmla="*/ 1317 w 1575"/>
                <a:gd name="T95" fmla="*/ 2386 h 26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5"/>
                <a:gd name="T145" fmla="*/ 0 h 2632"/>
                <a:gd name="T146" fmla="*/ 1575 w 1575"/>
                <a:gd name="T147" fmla="*/ 2632 h 26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5" h="2632">
                  <a:moveTo>
                    <a:pt x="1317" y="2386"/>
                  </a:moveTo>
                  <a:lnTo>
                    <a:pt x="910" y="1047"/>
                  </a:lnTo>
                  <a:lnTo>
                    <a:pt x="910" y="843"/>
                  </a:lnTo>
                  <a:lnTo>
                    <a:pt x="921" y="837"/>
                  </a:lnTo>
                  <a:lnTo>
                    <a:pt x="931" y="833"/>
                  </a:lnTo>
                  <a:lnTo>
                    <a:pt x="937" y="829"/>
                  </a:lnTo>
                  <a:lnTo>
                    <a:pt x="941" y="828"/>
                  </a:lnTo>
                  <a:lnTo>
                    <a:pt x="941" y="826"/>
                  </a:lnTo>
                  <a:lnTo>
                    <a:pt x="941" y="824"/>
                  </a:lnTo>
                  <a:lnTo>
                    <a:pt x="943" y="828"/>
                  </a:lnTo>
                  <a:lnTo>
                    <a:pt x="937" y="820"/>
                  </a:lnTo>
                  <a:lnTo>
                    <a:pt x="927" y="812"/>
                  </a:lnTo>
                  <a:lnTo>
                    <a:pt x="917" y="806"/>
                  </a:lnTo>
                  <a:lnTo>
                    <a:pt x="916" y="804"/>
                  </a:lnTo>
                  <a:lnTo>
                    <a:pt x="908" y="802"/>
                  </a:lnTo>
                  <a:lnTo>
                    <a:pt x="916" y="791"/>
                  </a:lnTo>
                  <a:lnTo>
                    <a:pt x="931" y="775"/>
                  </a:lnTo>
                  <a:lnTo>
                    <a:pt x="947" y="754"/>
                  </a:lnTo>
                  <a:lnTo>
                    <a:pt x="962" y="731"/>
                  </a:lnTo>
                  <a:lnTo>
                    <a:pt x="968" y="702"/>
                  </a:lnTo>
                  <a:lnTo>
                    <a:pt x="968" y="671"/>
                  </a:lnTo>
                  <a:lnTo>
                    <a:pt x="952" y="638"/>
                  </a:lnTo>
                  <a:lnTo>
                    <a:pt x="927" y="607"/>
                  </a:lnTo>
                  <a:lnTo>
                    <a:pt x="898" y="577"/>
                  </a:lnTo>
                  <a:lnTo>
                    <a:pt x="875" y="554"/>
                  </a:lnTo>
                  <a:lnTo>
                    <a:pt x="857" y="531"/>
                  </a:lnTo>
                  <a:lnTo>
                    <a:pt x="848" y="512"/>
                  </a:lnTo>
                  <a:lnTo>
                    <a:pt x="840" y="490"/>
                  </a:lnTo>
                  <a:lnTo>
                    <a:pt x="834" y="471"/>
                  </a:lnTo>
                  <a:lnTo>
                    <a:pt x="830" y="448"/>
                  </a:lnTo>
                  <a:lnTo>
                    <a:pt x="830" y="426"/>
                  </a:lnTo>
                  <a:lnTo>
                    <a:pt x="830" y="310"/>
                  </a:lnTo>
                  <a:lnTo>
                    <a:pt x="881" y="331"/>
                  </a:lnTo>
                  <a:lnTo>
                    <a:pt x="881" y="304"/>
                  </a:lnTo>
                  <a:lnTo>
                    <a:pt x="830" y="285"/>
                  </a:lnTo>
                  <a:lnTo>
                    <a:pt x="830" y="93"/>
                  </a:lnTo>
                  <a:lnTo>
                    <a:pt x="885" y="93"/>
                  </a:lnTo>
                  <a:lnTo>
                    <a:pt x="885" y="66"/>
                  </a:lnTo>
                  <a:lnTo>
                    <a:pt x="830" y="66"/>
                  </a:lnTo>
                  <a:lnTo>
                    <a:pt x="830" y="0"/>
                  </a:lnTo>
                  <a:lnTo>
                    <a:pt x="809" y="0"/>
                  </a:lnTo>
                  <a:lnTo>
                    <a:pt x="809" y="66"/>
                  </a:lnTo>
                  <a:lnTo>
                    <a:pt x="751" y="66"/>
                  </a:lnTo>
                  <a:lnTo>
                    <a:pt x="751" y="93"/>
                  </a:lnTo>
                  <a:lnTo>
                    <a:pt x="809" y="93"/>
                  </a:lnTo>
                  <a:lnTo>
                    <a:pt x="809" y="275"/>
                  </a:lnTo>
                  <a:lnTo>
                    <a:pt x="757" y="252"/>
                  </a:lnTo>
                  <a:lnTo>
                    <a:pt x="757" y="277"/>
                  </a:lnTo>
                  <a:lnTo>
                    <a:pt x="809" y="302"/>
                  </a:lnTo>
                  <a:lnTo>
                    <a:pt x="809" y="440"/>
                  </a:lnTo>
                  <a:lnTo>
                    <a:pt x="805" y="459"/>
                  </a:lnTo>
                  <a:lnTo>
                    <a:pt x="801" y="479"/>
                  </a:lnTo>
                  <a:lnTo>
                    <a:pt x="793" y="496"/>
                  </a:lnTo>
                  <a:lnTo>
                    <a:pt x="788" y="517"/>
                  </a:lnTo>
                  <a:lnTo>
                    <a:pt x="774" y="535"/>
                  </a:lnTo>
                  <a:lnTo>
                    <a:pt x="760" y="556"/>
                  </a:lnTo>
                  <a:lnTo>
                    <a:pt x="739" y="579"/>
                  </a:lnTo>
                  <a:lnTo>
                    <a:pt x="716" y="607"/>
                  </a:lnTo>
                  <a:lnTo>
                    <a:pt x="683" y="640"/>
                  </a:lnTo>
                  <a:lnTo>
                    <a:pt x="669" y="674"/>
                  </a:lnTo>
                  <a:lnTo>
                    <a:pt x="667" y="705"/>
                  </a:lnTo>
                  <a:lnTo>
                    <a:pt x="677" y="736"/>
                  </a:lnTo>
                  <a:lnTo>
                    <a:pt x="691" y="760"/>
                  </a:lnTo>
                  <a:lnTo>
                    <a:pt x="708" y="779"/>
                  </a:lnTo>
                  <a:lnTo>
                    <a:pt x="722" y="793"/>
                  </a:lnTo>
                  <a:lnTo>
                    <a:pt x="733" y="802"/>
                  </a:lnTo>
                  <a:lnTo>
                    <a:pt x="731" y="804"/>
                  </a:lnTo>
                  <a:lnTo>
                    <a:pt x="718" y="814"/>
                  </a:lnTo>
                  <a:lnTo>
                    <a:pt x="706" y="828"/>
                  </a:lnTo>
                  <a:lnTo>
                    <a:pt x="712" y="824"/>
                  </a:lnTo>
                  <a:lnTo>
                    <a:pt x="718" y="824"/>
                  </a:lnTo>
                  <a:lnTo>
                    <a:pt x="716" y="826"/>
                  </a:lnTo>
                  <a:lnTo>
                    <a:pt x="716" y="828"/>
                  </a:lnTo>
                  <a:lnTo>
                    <a:pt x="720" y="833"/>
                  </a:lnTo>
                  <a:lnTo>
                    <a:pt x="733" y="841"/>
                  </a:lnTo>
                  <a:lnTo>
                    <a:pt x="733" y="1052"/>
                  </a:lnTo>
                  <a:lnTo>
                    <a:pt x="737" y="1052"/>
                  </a:lnTo>
                  <a:lnTo>
                    <a:pt x="342" y="2357"/>
                  </a:lnTo>
                  <a:lnTo>
                    <a:pt x="196" y="2408"/>
                  </a:lnTo>
                  <a:lnTo>
                    <a:pt x="0" y="2479"/>
                  </a:lnTo>
                  <a:lnTo>
                    <a:pt x="12" y="2481"/>
                  </a:lnTo>
                  <a:lnTo>
                    <a:pt x="0" y="2487"/>
                  </a:lnTo>
                  <a:lnTo>
                    <a:pt x="27" y="2495"/>
                  </a:lnTo>
                  <a:lnTo>
                    <a:pt x="12" y="2501"/>
                  </a:lnTo>
                  <a:lnTo>
                    <a:pt x="206" y="2567"/>
                  </a:lnTo>
                  <a:lnTo>
                    <a:pt x="398" y="2632"/>
                  </a:lnTo>
                  <a:lnTo>
                    <a:pt x="789" y="2632"/>
                  </a:lnTo>
                  <a:lnTo>
                    <a:pt x="1177" y="2632"/>
                  </a:lnTo>
                  <a:lnTo>
                    <a:pt x="1369" y="2567"/>
                  </a:lnTo>
                  <a:lnTo>
                    <a:pt x="1565" y="2501"/>
                  </a:lnTo>
                  <a:lnTo>
                    <a:pt x="1548" y="2495"/>
                  </a:lnTo>
                  <a:lnTo>
                    <a:pt x="1575" y="2487"/>
                  </a:lnTo>
                  <a:lnTo>
                    <a:pt x="1565" y="2481"/>
                  </a:lnTo>
                  <a:lnTo>
                    <a:pt x="1575" y="2479"/>
                  </a:lnTo>
                  <a:lnTo>
                    <a:pt x="1377" y="2408"/>
                  </a:lnTo>
                  <a:lnTo>
                    <a:pt x="1317" y="23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66" name="Freeform 72"/>
            <p:cNvSpPr>
              <a:spLocks noChangeAspect="1" noEditPoints="1"/>
            </p:cNvSpPr>
            <p:nvPr/>
          </p:nvSpPr>
          <p:spPr bwMode="auto">
            <a:xfrm>
              <a:off x="2287" y="1877"/>
              <a:ext cx="233" cy="443"/>
            </a:xfrm>
            <a:custGeom>
              <a:avLst/>
              <a:gdLst>
                <a:gd name="T0" fmla="*/ 192 w 467"/>
                <a:gd name="T1" fmla="*/ 661 h 886"/>
                <a:gd name="T2" fmla="*/ 192 w 467"/>
                <a:gd name="T3" fmla="*/ 599 h 886"/>
                <a:gd name="T4" fmla="*/ 272 w 467"/>
                <a:gd name="T5" fmla="*/ 591 h 886"/>
                <a:gd name="T6" fmla="*/ 192 w 467"/>
                <a:gd name="T7" fmla="*/ 570 h 886"/>
                <a:gd name="T8" fmla="*/ 192 w 467"/>
                <a:gd name="T9" fmla="*/ 506 h 886"/>
                <a:gd name="T10" fmla="*/ 415 w 467"/>
                <a:gd name="T11" fmla="*/ 566 h 886"/>
                <a:gd name="T12" fmla="*/ 415 w 467"/>
                <a:gd name="T13" fmla="*/ 105 h 886"/>
                <a:gd name="T14" fmla="*/ 429 w 467"/>
                <a:gd name="T15" fmla="*/ 105 h 886"/>
                <a:gd name="T16" fmla="*/ 450 w 467"/>
                <a:gd name="T17" fmla="*/ 105 h 886"/>
                <a:gd name="T18" fmla="*/ 467 w 467"/>
                <a:gd name="T19" fmla="*/ 105 h 886"/>
                <a:gd name="T20" fmla="*/ 467 w 467"/>
                <a:gd name="T21" fmla="*/ 832 h 886"/>
                <a:gd name="T22" fmla="*/ 450 w 467"/>
                <a:gd name="T23" fmla="*/ 832 h 886"/>
                <a:gd name="T24" fmla="*/ 429 w 467"/>
                <a:gd name="T25" fmla="*/ 832 h 886"/>
                <a:gd name="T26" fmla="*/ 415 w 467"/>
                <a:gd name="T27" fmla="*/ 832 h 886"/>
                <a:gd name="T28" fmla="*/ 415 w 467"/>
                <a:gd name="T29" fmla="*/ 638 h 886"/>
                <a:gd name="T30" fmla="*/ 192 w 467"/>
                <a:gd name="T31" fmla="*/ 661 h 886"/>
                <a:gd name="T32" fmla="*/ 0 w 467"/>
                <a:gd name="T33" fmla="*/ 209 h 886"/>
                <a:gd name="T34" fmla="*/ 16 w 467"/>
                <a:gd name="T35" fmla="*/ 209 h 886"/>
                <a:gd name="T36" fmla="*/ 35 w 467"/>
                <a:gd name="T37" fmla="*/ 209 h 886"/>
                <a:gd name="T38" fmla="*/ 52 w 467"/>
                <a:gd name="T39" fmla="*/ 209 h 886"/>
                <a:gd name="T40" fmla="*/ 52 w 467"/>
                <a:gd name="T41" fmla="*/ 886 h 886"/>
                <a:gd name="T42" fmla="*/ 35 w 467"/>
                <a:gd name="T43" fmla="*/ 886 h 886"/>
                <a:gd name="T44" fmla="*/ 16 w 467"/>
                <a:gd name="T45" fmla="*/ 886 h 886"/>
                <a:gd name="T46" fmla="*/ 0 w 467"/>
                <a:gd name="T47" fmla="*/ 886 h 886"/>
                <a:gd name="T48" fmla="*/ 0 w 467"/>
                <a:gd name="T49" fmla="*/ 209 h 886"/>
                <a:gd name="T50" fmla="*/ 192 w 467"/>
                <a:gd name="T51" fmla="*/ 506 h 886"/>
                <a:gd name="T52" fmla="*/ 192 w 467"/>
                <a:gd name="T53" fmla="*/ 570 h 886"/>
                <a:gd name="T54" fmla="*/ 113 w 467"/>
                <a:gd name="T55" fmla="*/ 550 h 886"/>
                <a:gd name="T56" fmla="*/ 113 w 467"/>
                <a:gd name="T57" fmla="*/ 605 h 886"/>
                <a:gd name="T58" fmla="*/ 192 w 467"/>
                <a:gd name="T59" fmla="*/ 599 h 886"/>
                <a:gd name="T60" fmla="*/ 192 w 467"/>
                <a:gd name="T61" fmla="*/ 661 h 886"/>
                <a:gd name="T62" fmla="*/ 113 w 467"/>
                <a:gd name="T63" fmla="*/ 669 h 886"/>
                <a:gd name="T64" fmla="*/ 113 w 467"/>
                <a:gd name="T65" fmla="*/ 773 h 886"/>
                <a:gd name="T66" fmla="*/ 99 w 467"/>
                <a:gd name="T67" fmla="*/ 773 h 886"/>
                <a:gd name="T68" fmla="*/ 76 w 467"/>
                <a:gd name="T69" fmla="*/ 773 h 886"/>
                <a:gd name="T70" fmla="*/ 62 w 467"/>
                <a:gd name="T71" fmla="*/ 773 h 886"/>
                <a:gd name="T72" fmla="*/ 62 w 467"/>
                <a:gd name="T73" fmla="*/ 0 h 886"/>
                <a:gd name="T74" fmla="*/ 76 w 467"/>
                <a:gd name="T75" fmla="*/ 0 h 886"/>
                <a:gd name="T76" fmla="*/ 99 w 467"/>
                <a:gd name="T77" fmla="*/ 0 h 886"/>
                <a:gd name="T78" fmla="*/ 113 w 467"/>
                <a:gd name="T79" fmla="*/ 0 h 886"/>
                <a:gd name="T80" fmla="*/ 113 w 467"/>
                <a:gd name="T81" fmla="*/ 487 h 886"/>
                <a:gd name="T82" fmla="*/ 192 w 467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7"/>
                <a:gd name="T127" fmla="*/ 0 h 886"/>
                <a:gd name="T128" fmla="*/ 467 w 467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7" h="886">
                  <a:moveTo>
                    <a:pt x="192" y="661"/>
                  </a:moveTo>
                  <a:lnTo>
                    <a:pt x="192" y="599"/>
                  </a:lnTo>
                  <a:lnTo>
                    <a:pt x="272" y="591"/>
                  </a:lnTo>
                  <a:lnTo>
                    <a:pt x="192" y="570"/>
                  </a:lnTo>
                  <a:lnTo>
                    <a:pt x="192" y="506"/>
                  </a:lnTo>
                  <a:lnTo>
                    <a:pt x="415" y="566"/>
                  </a:lnTo>
                  <a:lnTo>
                    <a:pt x="415" y="105"/>
                  </a:lnTo>
                  <a:lnTo>
                    <a:pt x="429" y="105"/>
                  </a:lnTo>
                  <a:lnTo>
                    <a:pt x="450" y="105"/>
                  </a:lnTo>
                  <a:lnTo>
                    <a:pt x="467" y="105"/>
                  </a:lnTo>
                  <a:lnTo>
                    <a:pt x="467" y="832"/>
                  </a:lnTo>
                  <a:lnTo>
                    <a:pt x="450" y="832"/>
                  </a:lnTo>
                  <a:lnTo>
                    <a:pt x="429" y="832"/>
                  </a:lnTo>
                  <a:lnTo>
                    <a:pt x="415" y="832"/>
                  </a:lnTo>
                  <a:lnTo>
                    <a:pt x="415" y="638"/>
                  </a:lnTo>
                  <a:lnTo>
                    <a:pt x="192" y="661"/>
                  </a:lnTo>
                  <a:close/>
                  <a:moveTo>
                    <a:pt x="0" y="209"/>
                  </a:moveTo>
                  <a:lnTo>
                    <a:pt x="16" y="209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52" y="886"/>
                  </a:lnTo>
                  <a:lnTo>
                    <a:pt x="35" y="886"/>
                  </a:lnTo>
                  <a:lnTo>
                    <a:pt x="16" y="886"/>
                  </a:lnTo>
                  <a:lnTo>
                    <a:pt x="0" y="886"/>
                  </a:lnTo>
                  <a:lnTo>
                    <a:pt x="0" y="209"/>
                  </a:lnTo>
                  <a:close/>
                  <a:moveTo>
                    <a:pt x="192" y="506"/>
                  </a:moveTo>
                  <a:lnTo>
                    <a:pt x="192" y="570"/>
                  </a:lnTo>
                  <a:lnTo>
                    <a:pt x="113" y="550"/>
                  </a:lnTo>
                  <a:lnTo>
                    <a:pt x="113" y="605"/>
                  </a:lnTo>
                  <a:lnTo>
                    <a:pt x="192" y="599"/>
                  </a:lnTo>
                  <a:lnTo>
                    <a:pt x="192" y="661"/>
                  </a:lnTo>
                  <a:lnTo>
                    <a:pt x="113" y="669"/>
                  </a:lnTo>
                  <a:lnTo>
                    <a:pt x="113" y="773"/>
                  </a:lnTo>
                  <a:lnTo>
                    <a:pt x="99" y="773"/>
                  </a:lnTo>
                  <a:lnTo>
                    <a:pt x="76" y="773"/>
                  </a:lnTo>
                  <a:lnTo>
                    <a:pt x="62" y="773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13" y="487"/>
                  </a:lnTo>
                  <a:lnTo>
                    <a:pt x="192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67" name="Freeform 73"/>
            <p:cNvSpPr>
              <a:spLocks noChangeAspect="1" noEditPoints="1"/>
            </p:cNvSpPr>
            <p:nvPr/>
          </p:nvSpPr>
          <p:spPr bwMode="auto">
            <a:xfrm>
              <a:off x="1780" y="1877"/>
              <a:ext cx="233" cy="443"/>
            </a:xfrm>
            <a:custGeom>
              <a:avLst/>
              <a:gdLst>
                <a:gd name="T0" fmla="*/ 465 w 465"/>
                <a:gd name="T1" fmla="*/ 209 h 886"/>
                <a:gd name="T2" fmla="*/ 450 w 465"/>
                <a:gd name="T3" fmla="*/ 209 h 886"/>
                <a:gd name="T4" fmla="*/ 428 w 465"/>
                <a:gd name="T5" fmla="*/ 209 h 886"/>
                <a:gd name="T6" fmla="*/ 415 w 465"/>
                <a:gd name="T7" fmla="*/ 209 h 886"/>
                <a:gd name="T8" fmla="*/ 415 w 465"/>
                <a:gd name="T9" fmla="*/ 886 h 886"/>
                <a:gd name="T10" fmla="*/ 428 w 465"/>
                <a:gd name="T11" fmla="*/ 886 h 886"/>
                <a:gd name="T12" fmla="*/ 450 w 465"/>
                <a:gd name="T13" fmla="*/ 886 h 886"/>
                <a:gd name="T14" fmla="*/ 465 w 465"/>
                <a:gd name="T15" fmla="*/ 886 h 886"/>
                <a:gd name="T16" fmla="*/ 465 w 465"/>
                <a:gd name="T17" fmla="*/ 209 h 886"/>
                <a:gd name="T18" fmla="*/ 269 w 465"/>
                <a:gd name="T19" fmla="*/ 661 h 886"/>
                <a:gd name="T20" fmla="*/ 269 w 465"/>
                <a:gd name="T21" fmla="*/ 599 h 886"/>
                <a:gd name="T22" fmla="*/ 351 w 465"/>
                <a:gd name="T23" fmla="*/ 609 h 886"/>
                <a:gd name="T24" fmla="*/ 351 w 465"/>
                <a:gd name="T25" fmla="*/ 547 h 886"/>
                <a:gd name="T26" fmla="*/ 269 w 465"/>
                <a:gd name="T27" fmla="*/ 570 h 886"/>
                <a:gd name="T28" fmla="*/ 269 w 465"/>
                <a:gd name="T29" fmla="*/ 506 h 886"/>
                <a:gd name="T30" fmla="*/ 351 w 465"/>
                <a:gd name="T31" fmla="*/ 485 h 886"/>
                <a:gd name="T32" fmla="*/ 351 w 465"/>
                <a:gd name="T33" fmla="*/ 0 h 886"/>
                <a:gd name="T34" fmla="*/ 368 w 465"/>
                <a:gd name="T35" fmla="*/ 0 h 886"/>
                <a:gd name="T36" fmla="*/ 390 w 465"/>
                <a:gd name="T37" fmla="*/ 0 h 886"/>
                <a:gd name="T38" fmla="*/ 403 w 465"/>
                <a:gd name="T39" fmla="*/ 0 h 886"/>
                <a:gd name="T40" fmla="*/ 403 w 465"/>
                <a:gd name="T41" fmla="*/ 773 h 886"/>
                <a:gd name="T42" fmla="*/ 390 w 465"/>
                <a:gd name="T43" fmla="*/ 773 h 886"/>
                <a:gd name="T44" fmla="*/ 368 w 465"/>
                <a:gd name="T45" fmla="*/ 773 h 886"/>
                <a:gd name="T46" fmla="*/ 351 w 465"/>
                <a:gd name="T47" fmla="*/ 773 h 886"/>
                <a:gd name="T48" fmla="*/ 351 w 465"/>
                <a:gd name="T49" fmla="*/ 671 h 886"/>
                <a:gd name="T50" fmla="*/ 269 w 465"/>
                <a:gd name="T51" fmla="*/ 661 h 886"/>
                <a:gd name="T52" fmla="*/ 269 w 465"/>
                <a:gd name="T53" fmla="*/ 506 h 886"/>
                <a:gd name="T54" fmla="*/ 269 w 465"/>
                <a:gd name="T55" fmla="*/ 570 h 886"/>
                <a:gd name="T56" fmla="*/ 184 w 465"/>
                <a:gd name="T57" fmla="*/ 591 h 886"/>
                <a:gd name="T58" fmla="*/ 269 w 465"/>
                <a:gd name="T59" fmla="*/ 599 h 886"/>
                <a:gd name="T60" fmla="*/ 269 w 465"/>
                <a:gd name="T61" fmla="*/ 661 h 886"/>
                <a:gd name="T62" fmla="*/ 48 w 465"/>
                <a:gd name="T63" fmla="*/ 642 h 886"/>
                <a:gd name="T64" fmla="*/ 48 w 465"/>
                <a:gd name="T65" fmla="*/ 832 h 886"/>
                <a:gd name="T66" fmla="*/ 35 w 465"/>
                <a:gd name="T67" fmla="*/ 832 h 886"/>
                <a:gd name="T68" fmla="*/ 13 w 465"/>
                <a:gd name="T69" fmla="*/ 832 h 886"/>
                <a:gd name="T70" fmla="*/ 0 w 465"/>
                <a:gd name="T71" fmla="*/ 832 h 886"/>
                <a:gd name="T72" fmla="*/ 0 w 465"/>
                <a:gd name="T73" fmla="*/ 105 h 886"/>
                <a:gd name="T74" fmla="*/ 13 w 465"/>
                <a:gd name="T75" fmla="*/ 105 h 886"/>
                <a:gd name="T76" fmla="*/ 35 w 465"/>
                <a:gd name="T77" fmla="*/ 105 h 886"/>
                <a:gd name="T78" fmla="*/ 48 w 465"/>
                <a:gd name="T79" fmla="*/ 105 h 886"/>
                <a:gd name="T80" fmla="*/ 48 w 465"/>
                <a:gd name="T81" fmla="*/ 564 h 886"/>
                <a:gd name="T82" fmla="*/ 269 w 465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5"/>
                <a:gd name="T127" fmla="*/ 0 h 886"/>
                <a:gd name="T128" fmla="*/ 465 w 465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5" h="886">
                  <a:moveTo>
                    <a:pt x="465" y="209"/>
                  </a:moveTo>
                  <a:lnTo>
                    <a:pt x="450" y="209"/>
                  </a:lnTo>
                  <a:lnTo>
                    <a:pt x="428" y="209"/>
                  </a:lnTo>
                  <a:lnTo>
                    <a:pt x="415" y="209"/>
                  </a:lnTo>
                  <a:lnTo>
                    <a:pt x="415" y="886"/>
                  </a:lnTo>
                  <a:lnTo>
                    <a:pt x="428" y="886"/>
                  </a:lnTo>
                  <a:lnTo>
                    <a:pt x="450" y="886"/>
                  </a:lnTo>
                  <a:lnTo>
                    <a:pt x="465" y="886"/>
                  </a:lnTo>
                  <a:lnTo>
                    <a:pt x="465" y="209"/>
                  </a:lnTo>
                  <a:close/>
                  <a:moveTo>
                    <a:pt x="269" y="661"/>
                  </a:moveTo>
                  <a:lnTo>
                    <a:pt x="269" y="599"/>
                  </a:lnTo>
                  <a:lnTo>
                    <a:pt x="351" y="609"/>
                  </a:lnTo>
                  <a:lnTo>
                    <a:pt x="351" y="547"/>
                  </a:lnTo>
                  <a:lnTo>
                    <a:pt x="269" y="570"/>
                  </a:lnTo>
                  <a:lnTo>
                    <a:pt x="269" y="506"/>
                  </a:lnTo>
                  <a:lnTo>
                    <a:pt x="351" y="485"/>
                  </a:lnTo>
                  <a:lnTo>
                    <a:pt x="351" y="0"/>
                  </a:lnTo>
                  <a:lnTo>
                    <a:pt x="368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03" y="773"/>
                  </a:lnTo>
                  <a:lnTo>
                    <a:pt x="390" y="773"/>
                  </a:lnTo>
                  <a:lnTo>
                    <a:pt x="368" y="773"/>
                  </a:lnTo>
                  <a:lnTo>
                    <a:pt x="351" y="773"/>
                  </a:lnTo>
                  <a:lnTo>
                    <a:pt x="351" y="671"/>
                  </a:lnTo>
                  <a:lnTo>
                    <a:pt x="269" y="661"/>
                  </a:lnTo>
                  <a:close/>
                  <a:moveTo>
                    <a:pt x="269" y="506"/>
                  </a:moveTo>
                  <a:lnTo>
                    <a:pt x="269" y="570"/>
                  </a:lnTo>
                  <a:lnTo>
                    <a:pt x="184" y="591"/>
                  </a:lnTo>
                  <a:lnTo>
                    <a:pt x="269" y="599"/>
                  </a:lnTo>
                  <a:lnTo>
                    <a:pt x="269" y="661"/>
                  </a:lnTo>
                  <a:lnTo>
                    <a:pt x="48" y="642"/>
                  </a:lnTo>
                  <a:lnTo>
                    <a:pt x="48" y="832"/>
                  </a:lnTo>
                  <a:lnTo>
                    <a:pt x="35" y="832"/>
                  </a:lnTo>
                  <a:lnTo>
                    <a:pt x="13" y="832"/>
                  </a:lnTo>
                  <a:lnTo>
                    <a:pt x="0" y="832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35" y="105"/>
                  </a:lnTo>
                  <a:lnTo>
                    <a:pt x="48" y="105"/>
                  </a:lnTo>
                  <a:lnTo>
                    <a:pt x="48" y="564"/>
                  </a:lnTo>
                  <a:lnTo>
                    <a:pt x="269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68" name="Freeform 74"/>
            <p:cNvSpPr>
              <a:spLocks noChangeAspect="1" noEditPoints="1"/>
            </p:cNvSpPr>
            <p:nvPr/>
          </p:nvSpPr>
          <p:spPr bwMode="auto">
            <a:xfrm>
              <a:off x="1965" y="2116"/>
              <a:ext cx="371" cy="93"/>
            </a:xfrm>
            <a:custGeom>
              <a:avLst/>
              <a:gdLst>
                <a:gd name="T0" fmla="*/ 0 w 743"/>
                <a:gd name="T1" fmla="*/ 64 h 186"/>
                <a:gd name="T2" fmla="*/ 0 w 743"/>
                <a:gd name="T3" fmla="*/ 44 h 186"/>
                <a:gd name="T4" fmla="*/ 0 w 743"/>
                <a:gd name="T5" fmla="*/ 17 h 186"/>
                <a:gd name="T6" fmla="*/ 0 w 743"/>
                <a:gd name="T7" fmla="*/ 0 h 186"/>
                <a:gd name="T8" fmla="*/ 729 w 743"/>
                <a:gd name="T9" fmla="*/ 0 h 186"/>
                <a:gd name="T10" fmla="*/ 729 w 743"/>
                <a:gd name="T11" fmla="*/ 17 h 186"/>
                <a:gd name="T12" fmla="*/ 729 w 743"/>
                <a:gd name="T13" fmla="*/ 44 h 186"/>
                <a:gd name="T14" fmla="*/ 729 w 743"/>
                <a:gd name="T15" fmla="*/ 64 h 186"/>
                <a:gd name="T16" fmla="*/ 0 w 743"/>
                <a:gd name="T17" fmla="*/ 64 h 186"/>
                <a:gd name="T18" fmla="*/ 14 w 743"/>
                <a:gd name="T19" fmla="*/ 186 h 186"/>
                <a:gd name="T20" fmla="*/ 14 w 743"/>
                <a:gd name="T21" fmla="*/ 170 h 186"/>
                <a:gd name="T22" fmla="*/ 14 w 743"/>
                <a:gd name="T23" fmla="*/ 143 h 186"/>
                <a:gd name="T24" fmla="*/ 14 w 743"/>
                <a:gd name="T25" fmla="*/ 126 h 186"/>
                <a:gd name="T26" fmla="*/ 743 w 743"/>
                <a:gd name="T27" fmla="*/ 126 h 186"/>
                <a:gd name="T28" fmla="*/ 743 w 743"/>
                <a:gd name="T29" fmla="*/ 143 h 186"/>
                <a:gd name="T30" fmla="*/ 743 w 743"/>
                <a:gd name="T31" fmla="*/ 170 h 186"/>
                <a:gd name="T32" fmla="*/ 743 w 743"/>
                <a:gd name="T33" fmla="*/ 186 h 186"/>
                <a:gd name="T34" fmla="*/ 14 w 743"/>
                <a:gd name="T35" fmla="*/ 186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3"/>
                <a:gd name="T55" fmla="*/ 0 h 186"/>
                <a:gd name="T56" fmla="*/ 743 w 743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3" h="186">
                  <a:moveTo>
                    <a:pt x="0" y="64"/>
                  </a:moveTo>
                  <a:lnTo>
                    <a:pt x="0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17"/>
                  </a:lnTo>
                  <a:lnTo>
                    <a:pt x="729" y="44"/>
                  </a:lnTo>
                  <a:lnTo>
                    <a:pt x="729" y="64"/>
                  </a:lnTo>
                  <a:lnTo>
                    <a:pt x="0" y="64"/>
                  </a:lnTo>
                  <a:close/>
                  <a:moveTo>
                    <a:pt x="14" y="186"/>
                  </a:moveTo>
                  <a:lnTo>
                    <a:pt x="14" y="170"/>
                  </a:lnTo>
                  <a:lnTo>
                    <a:pt x="14" y="143"/>
                  </a:lnTo>
                  <a:lnTo>
                    <a:pt x="14" y="126"/>
                  </a:lnTo>
                  <a:lnTo>
                    <a:pt x="743" y="126"/>
                  </a:lnTo>
                  <a:lnTo>
                    <a:pt x="743" y="143"/>
                  </a:lnTo>
                  <a:lnTo>
                    <a:pt x="743" y="170"/>
                  </a:lnTo>
                  <a:lnTo>
                    <a:pt x="743" y="186"/>
                  </a:lnTo>
                  <a:lnTo>
                    <a:pt x="14" y="1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5169" name="Freeform 75"/>
            <p:cNvSpPr>
              <a:spLocks noChangeAspect="1"/>
            </p:cNvSpPr>
            <p:nvPr/>
          </p:nvSpPr>
          <p:spPr bwMode="auto">
            <a:xfrm>
              <a:off x="1757" y="2241"/>
              <a:ext cx="983" cy="1126"/>
            </a:xfrm>
            <a:custGeom>
              <a:avLst/>
              <a:gdLst>
                <a:gd name="T0" fmla="*/ 196 w 1967"/>
                <a:gd name="T1" fmla="*/ 39 h 2251"/>
                <a:gd name="T2" fmla="*/ 27 w 1967"/>
                <a:gd name="T3" fmla="*/ 91 h 2251"/>
                <a:gd name="T4" fmla="*/ 35 w 1967"/>
                <a:gd name="T5" fmla="*/ 139 h 2251"/>
                <a:gd name="T6" fmla="*/ 41 w 1967"/>
                <a:gd name="T7" fmla="*/ 151 h 2251"/>
                <a:gd name="T8" fmla="*/ 146 w 1967"/>
                <a:gd name="T9" fmla="*/ 229 h 2251"/>
                <a:gd name="T10" fmla="*/ 146 w 1967"/>
                <a:gd name="T11" fmla="*/ 446 h 2251"/>
                <a:gd name="T12" fmla="*/ 144 w 1967"/>
                <a:gd name="T13" fmla="*/ 663 h 2251"/>
                <a:gd name="T14" fmla="*/ 144 w 1967"/>
                <a:gd name="T15" fmla="*/ 876 h 2251"/>
                <a:gd name="T16" fmla="*/ 144 w 1967"/>
                <a:gd name="T17" fmla="*/ 1045 h 2251"/>
                <a:gd name="T18" fmla="*/ 142 w 1967"/>
                <a:gd name="T19" fmla="*/ 1118 h 2251"/>
                <a:gd name="T20" fmla="*/ 140 w 1967"/>
                <a:gd name="T21" fmla="*/ 1339 h 2251"/>
                <a:gd name="T22" fmla="*/ 138 w 1967"/>
                <a:gd name="T23" fmla="*/ 1564 h 2251"/>
                <a:gd name="T24" fmla="*/ 138 w 1967"/>
                <a:gd name="T25" fmla="*/ 1801 h 2251"/>
                <a:gd name="T26" fmla="*/ 155 w 1967"/>
                <a:gd name="T27" fmla="*/ 1981 h 2251"/>
                <a:gd name="T28" fmla="*/ 225 w 1967"/>
                <a:gd name="T29" fmla="*/ 1995 h 2251"/>
                <a:gd name="T30" fmla="*/ 295 w 1967"/>
                <a:gd name="T31" fmla="*/ 2008 h 2251"/>
                <a:gd name="T32" fmla="*/ 365 w 1967"/>
                <a:gd name="T33" fmla="*/ 2024 h 2251"/>
                <a:gd name="T34" fmla="*/ 417 w 1967"/>
                <a:gd name="T35" fmla="*/ 2039 h 2251"/>
                <a:gd name="T36" fmla="*/ 844 w 1967"/>
                <a:gd name="T37" fmla="*/ 2099 h 2251"/>
                <a:gd name="T38" fmla="*/ 914 w 1967"/>
                <a:gd name="T39" fmla="*/ 2185 h 2251"/>
                <a:gd name="T40" fmla="*/ 983 w 1967"/>
                <a:gd name="T41" fmla="*/ 2039 h 2251"/>
                <a:gd name="T42" fmla="*/ 1051 w 1967"/>
                <a:gd name="T43" fmla="*/ 2251 h 2251"/>
                <a:gd name="T44" fmla="*/ 1102 w 1967"/>
                <a:gd name="T45" fmla="*/ 2043 h 2251"/>
                <a:gd name="T46" fmla="*/ 1519 w 1967"/>
                <a:gd name="T47" fmla="*/ 1559 h 2251"/>
                <a:gd name="T48" fmla="*/ 1589 w 1967"/>
                <a:gd name="T49" fmla="*/ 2109 h 2251"/>
                <a:gd name="T50" fmla="*/ 1674 w 1967"/>
                <a:gd name="T51" fmla="*/ 2189 h 2251"/>
                <a:gd name="T52" fmla="*/ 1804 w 1967"/>
                <a:gd name="T53" fmla="*/ 1553 h 2251"/>
                <a:gd name="T54" fmla="*/ 1854 w 1967"/>
                <a:gd name="T55" fmla="*/ 2214 h 2251"/>
                <a:gd name="T56" fmla="*/ 1967 w 1967"/>
                <a:gd name="T57" fmla="*/ 1526 h 2251"/>
                <a:gd name="T58" fmla="*/ 1909 w 1967"/>
                <a:gd name="T59" fmla="*/ 1407 h 2251"/>
                <a:gd name="T60" fmla="*/ 1891 w 1967"/>
                <a:gd name="T61" fmla="*/ 1328 h 2251"/>
                <a:gd name="T62" fmla="*/ 1862 w 1967"/>
                <a:gd name="T63" fmla="*/ 1291 h 2251"/>
                <a:gd name="T64" fmla="*/ 1831 w 1967"/>
                <a:gd name="T65" fmla="*/ 1256 h 2251"/>
                <a:gd name="T66" fmla="*/ 1802 w 1967"/>
                <a:gd name="T67" fmla="*/ 1219 h 2251"/>
                <a:gd name="T68" fmla="*/ 1771 w 1967"/>
                <a:gd name="T69" fmla="*/ 1184 h 2251"/>
                <a:gd name="T70" fmla="*/ 1740 w 1967"/>
                <a:gd name="T71" fmla="*/ 1148 h 2251"/>
                <a:gd name="T72" fmla="*/ 1711 w 1967"/>
                <a:gd name="T73" fmla="*/ 1113 h 2251"/>
                <a:gd name="T74" fmla="*/ 1680 w 1967"/>
                <a:gd name="T75" fmla="*/ 1076 h 2251"/>
                <a:gd name="T76" fmla="*/ 1651 w 1967"/>
                <a:gd name="T77" fmla="*/ 1041 h 2251"/>
                <a:gd name="T78" fmla="*/ 1620 w 1967"/>
                <a:gd name="T79" fmla="*/ 1004 h 2251"/>
                <a:gd name="T80" fmla="*/ 1589 w 1967"/>
                <a:gd name="T81" fmla="*/ 969 h 2251"/>
                <a:gd name="T82" fmla="*/ 1559 w 1967"/>
                <a:gd name="T83" fmla="*/ 932 h 2251"/>
                <a:gd name="T84" fmla="*/ 1528 w 1967"/>
                <a:gd name="T85" fmla="*/ 897 h 2251"/>
                <a:gd name="T86" fmla="*/ 1499 w 1967"/>
                <a:gd name="T87" fmla="*/ 861 h 2251"/>
                <a:gd name="T88" fmla="*/ 1466 w 1967"/>
                <a:gd name="T89" fmla="*/ 826 h 2251"/>
                <a:gd name="T90" fmla="*/ 1435 w 1967"/>
                <a:gd name="T91" fmla="*/ 779 h 2251"/>
                <a:gd name="T92" fmla="*/ 1435 w 1967"/>
                <a:gd name="T93" fmla="*/ 692 h 2251"/>
                <a:gd name="T94" fmla="*/ 1435 w 1967"/>
                <a:gd name="T95" fmla="*/ 572 h 2251"/>
                <a:gd name="T96" fmla="*/ 1435 w 1967"/>
                <a:gd name="T97" fmla="*/ 343 h 2251"/>
                <a:gd name="T98" fmla="*/ 1528 w 1967"/>
                <a:gd name="T99" fmla="*/ 153 h 2251"/>
                <a:gd name="T100" fmla="*/ 1546 w 1967"/>
                <a:gd name="T101" fmla="*/ 145 h 2251"/>
                <a:gd name="T102" fmla="*/ 1565 w 1967"/>
                <a:gd name="T103" fmla="*/ 93 h 2251"/>
                <a:gd name="T104" fmla="*/ 1575 w 1967"/>
                <a:gd name="T105" fmla="*/ 79 h 2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7"/>
                <a:gd name="T160" fmla="*/ 0 h 2251"/>
                <a:gd name="T161" fmla="*/ 1967 w 1967"/>
                <a:gd name="T162" fmla="*/ 2251 h 2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7" h="2251">
                  <a:moveTo>
                    <a:pt x="1183" y="0"/>
                  </a:moveTo>
                  <a:lnTo>
                    <a:pt x="789" y="0"/>
                  </a:lnTo>
                  <a:lnTo>
                    <a:pt x="394" y="0"/>
                  </a:lnTo>
                  <a:lnTo>
                    <a:pt x="196" y="39"/>
                  </a:lnTo>
                  <a:lnTo>
                    <a:pt x="0" y="79"/>
                  </a:lnTo>
                  <a:lnTo>
                    <a:pt x="12" y="83"/>
                  </a:lnTo>
                  <a:lnTo>
                    <a:pt x="0" y="85"/>
                  </a:lnTo>
                  <a:lnTo>
                    <a:pt x="27" y="91"/>
                  </a:lnTo>
                  <a:lnTo>
                    <a:pt x="12" y="93"/>
                  </a:lnTo>
                  <a:lnTo>
                    <a:pt x="33" y="139"/>
                  </a:lnTo>
                  <a:lnTo>
                    <a:pt x="29" y="139"/>
                  </a:lnTo>
                  <a:lnTo>
                    <a:pt x="35" y="139"/>
                  </a:lnTo>
                  <a:lnTo>
                    <a:pt x="35" y="143"/>
                  </a:lnTo>
                  <a:lnTo>
                    <a:pt x="29" y="145"/>
                  </a:lnTo>
                  <a:lnTo>
                    <a:pt x="39" y="145"/>
                  </a:lnTo>
                  <a:lnTo>
                    <a:pt x="41" y="151"/>
                  </a:lnTo>
                  <a:lnTo>
                    <a:pt x="53" y="151"/>
                  </a:lnTo>
                  <a:lnTo>
                    <a:pt x="41" y="153"/>
                  </a:lnTo>
                  <a:lnTo>
                    <a:pt x="148" y="176"/>
                  </a:lnTo>
                  <a:lnTo>
                    <a:pt x="146" y="229"/>
                  </a:lnTo>
                  <a:lnTo>
                    <a:pt x="146" y="283"/>
                  </a:lnTo>
                  <a:lnTo>
                    <a:pt x="146" y="337"/>
                  </a:lnTo>
                  <a:lnTo>
                    <a:pt x="146" y="391"/>
                  </a:lnTo>
                  <a:lnTo>
                    <a:pt x="146" y="446"/>
                  </a:lnTo>
                  <a:lnTo>
                    <a:pt x="146" y="500"/>
                  </a:lnTo>
                  <a:lnTo>
                    <a:pt x="146" y="554"/>
                  </a:lnTo>
                  <a:lnTo>
                    <a:pt x="146" y="611"/>
                  </a:lnTo>
                  <a:lnTo>
                    <a:pt x="144" y="663"/>
                  </a:lnTo>
                  <a:lnTo>
                    <a:pt x="144" y="717"/>
                  </a:lnTo>
                  <a:lnTo>
                    <a:pt x="144" y="769"/>
                  </a:lnTo>
                  <a:lnTo>
                    <a:pt x="144" y="824"/>
                  </a:lnTo>
                  <a:lnTo>
                    <a:pt x="144" y="876"/>
                  </a:lnTo>
                  <a:lnTo>
                    <a:pt x="144" y="930"/>
                  </a:lnTo>
                  <a:lnTo>
                    <a:pt x="144" y="985"/>
                  </a:lnTo>
                  <a:lnTo>
                    <a:pt x="144" y="1041"/>
                  </a:lnTo>
                  <a:lnTo>
                    <a:pt x="144" y="1045"/>
                  </a:lnTo>
                  <a:lnTo>
                    <a:pt x="144" y="1051"/>
                  </a:lnTo>
                  <a:lnTo>
                    <a:pt x="144" y="1058"/>
                  </a:lnTo>
                  <a:lnTo>
                    <a:pt x="144" y="1066"/>
                  </a:lnTo>
                  <a:lnTo>
                    <a:pt x="142" y="1118"/>
                  </a:lnTo>
                  <a:lnTo>
                    <a:pt x="142" y="1175"/>
                  </a:lnTo>
                  <a:lnTo>
                    <a:pt x="142" y="1229"/>
                  </a:lnTo>
                  <a:lnTo>
                    <a:pt x="142" y="1285"/>
                  </a:lnTo>
                  <a:lnTo>
                    <a:pt x="140" y="1339"/>
                  </a:lnTo>
                  <a:lnTo>
                    <a:pt x="140" y="1396"/>
                  </a:lnTo>
                  <a:lnTo>
                    <a:pt x="140" y="1450"/>
                  </a:lnTo>
                  <a:lnTo>
                    <a:pt x="140" y="1506"/>
                  </a:lnTo>
                  <a:lnTo>
                    <a:pt x="138" y="1564"/>
                  </a:lnTo>
                  <a:lnTo>
                    <a:pt x="138" y="1622"/>
                  </a:lnTo>
                  <a:lnTo>
                    <a:pt x="138" y="1683"/>
                  </a:lnTo>
                  <a:lnTo>
                    <a:pt x="138" y="1743"/>
                  </a:lnTo>
                  <a:lnTo>
                    <a:pt x="138" y="1801"/>
                  </a:lnTo>
                  <a:lnTo>
                    <a:pt x="138" y="1859"/>
                  </a:lnTo>
                  <a:lnTo>
                    <a:pt x="138" y="1919"/>
                  </a:lnTo>
                  <a:lnTo>
                    <a:pt x="138" y="1979"/>
                  </a:lnTo>
                  <a:lnTo>
                    <a:pt x="155" y="1981"/>
                  </a:lnTo>
                  <a:lnTo>
                    <a:pt x="173" y="1985"/>
                  </a:lnTo>
                  <a:lnTo>
                    <a:pt x="190" y="1989"/>
                  </a:lnTo>
                  <a:lnTo>
                    <a:pt x="208" y="1993"/>
                  </a:lnTo>
                  <a:lnTo>
                    <a:pt x="225" y="1995"/>
                  </a:lnTo>
                  <a:lnTo>
                    <a:pt x="243" y="1999"/>
                  </a:lnTo>
                  <a:lnTo>
                    <a:pt x="260" y="2002"/>
                  </a:lnTo>
                  <a:lnTo>
                    <a:pt x="278" y="2006"/>
                  </a:lnTo>
                  <a:lnTo>
                    <a:pt x="295" y="2008"/>
                  </a:lnTo>
                  <a:lnTo>
                    <a:pt x="312" y="2014"/>
                  </a:lnTo>
                  <a:lnTo>
                    <a:pt x="330" y="2016"/>
                  </a:lnTo>
                  <a:lnTo>
                    <a:pt x="347" y="2022"/>
                  </a:lnTo>
                  <a:lnTo>
                    <a:pt x="365" y="2024"/>
                  </a:lnTo>
                  <a:lnTo>
                    <a:pt x="382" y="2028"/>
                  </a:lnTo>
                  <a:lnTo>
                    <a:pt x="400" y="2032"/>
                  </a:lnTo>
                  <a:lnTo>
                    <a:pt x="417" y="2037"/>
                  </a:lnTo>
                  <a:lnTo>
                    <a:pt x="417" y="2039"/>
                  </a:lnTo>
                  <a:lnTo>
                    <a:pt x="795" y="2039"/>
                  </a:lnTo>
                  <a:lnTo>
                    <a:pt x="795" y="2099"/>
                  </a:lnTo>
                  <a:lnTo>
                    <a:pt x="815" y="2099"/>
                  </a:lnTo>
                  <a:lnTo>
                    <a:pt x="844" y="2099"/>
                  </a:lnTo>
                  <a:lnTo>
                    <a:pt x="867" y="2099"/>
                  </a:lnTo>
                  <a:lnTo>
                    <a:pt x="867" y="2039"/>
                  </a:lnTo>
                  <a:lnTo>
                    <a:pt x="914" y="2039"/>
                  </a:lnTo>
                  <a:lnTo>
                    <a:pt x="914" y="2185"/>
                  </a:lnTo>
                  <a:lnTo>
                    <a:pt x="933" y="2185"/>
                  </a:lnTo>
                  <a:lnTo>
                    <a:pt x="966" y="2185"/>
                  </a:lnTo>
                  <a:lnTo>
                    <a:pt x="983" y="2185"/>
                  </a:lnTo>
                  <a:lnTo>
                    <a:pt x="983" y="2039"/>
                  </a:lnTo>
                  <a:lnTo>
                    <a:pt x="1020" y="2039"/>
                  </a:lnTo>
                  <a:lnTo>
                    <a:pt x="1020" y="2043"/>
                  </a:lnTo>
                  <a:lnTo>
                    <a:pt x="1051" y="2043"/>
                  </a:lnTo>
                  <a:lnTo>
                    <a:pt x="1051" y="2251"/>
                  </a:lnTo>
                  <a:lnTo>
                    <a:pt x="1067" y="2251"/>
                  </a:lnTo>
                  <a:lnTo>
                    <a:pt x="1088" y="2251"/>
                  </a:lnTo>
                  <a:lnTo>
                    <a:pt x="1102" y="2251"/>
                  </a:lnTo>
                  <a:lnTo>
                    <a:pt x="1102" y="2043"/>
                  </a:lnTo>
                  <a:lnTo>
                    <a:pt x="1414" y="2043"/>
                  </a:lnTo>
                  <a:lnTo>
                    <a:pt x="1470" y="2043"/>
                  </a:lnTo>
                  <a:lnTo>
                    <a:pt x="1474" y="1559"/>
                  </a:lnTo>
                  <a:lnTo>
                    <a:pt x="1519" y="1559"/>
                  </a:lnTo>
                  <a:lnTo>
                    <a:pt x="1519" y="2109"/>
                  </a:lnTo>
                  <a:lnTo>
                    <a:pt x="1540" y="2109"/>
                  </a:lnTo>
                  <a:lnTo>
                    <a:pt x="1571" y="2109"/>
                  </a:lnTo>
                  <a:lnTo>
                    <a:pt x="1589" y="2109"/>
                  </a:lnTo>
                  <a:lnTo>
                    <a:pt x="1589" y="1557"/>
                  </a:lnTo>
                  <a:lnTo>
                    <a:pt x="1653" y="1557"/>
                  </a:lnTo>
                  <a:lnTo>
                    <a:pt x="1653" y="2189"/>
                  </a:lnTo>
                  <a:lnTo>
                    <a:pt x="1674" y="2189"/>
                  </a:lnTo>
                  <a:lnTo>
                    <a:pt x="1705" y="2189"/>
                  </a:lnTo>
                  <a:lnTo>
                    <a:pt x="1724" y="2189"/>
                  </a:lnTo>
                  <a:lnTo>
                    <a:pt x="1724" y="1553"/>
                  </a:lnTo>
                  <a:lnTo>
                    <a:pt x="1804" y="1553"/>
                  </a:lnTo>
                  <a:lnTo>
                    <a:pt x="1804" y="2214"/>
                  </a:lnTo>
                  <a:lnTo>
                    <a:pt x="1817" y="2214"/>
                  </a:lnTo>
                  <a:lnTo>
                    <a:pt x="1839" y="2214"/>
                  </a:lnTo>
                  <a:lnTo>
                    <a:pt x="1854" y="2214"/>
                  </a:lnTo>
                  <a:lnTo>
                    <a:pt x="1854" y="1553"/>
                  </a:lnTo>
                  <a:lnTo>
                    <a:pt x="1947" y="1551"/>
                  </a:lnTo>
                  <a:lnTo>
                    <a:pt x="1957" y="1526"/>
                  </a:lnTo>
                  <a:lnTo>
                    <a:pt x="1967" y="1526"/>
                  </a:lnTo>
                  <a:lnTo>
                    <a:pt x="1895" y="1438"/>
                  </a:lnTo>
                  <a:lnTo>
                    <a:pt x="1897" y="1413"/>
                  </a:lnTo>
                  <a:lnTo>
                    <a:pt x="1909" y="1419"/>
                  </a:lnTo>
                  <a:lnTo>
                    <a:pt x="1909" y="1407"/>
                  </a:lnTo>
                  <a:lnTo>
                    <a:pt x="1922" y="1419"/>
                  </a:lnTo>
                  <a:lnTo>
                    <a:pt x="1922" y="1355"/>
                  </a:lnTo>
                  <a:lnTo>
                    <a:pt x="1891" y="1339"/>
                  </a:lnTo>
                  <a:lnTo>
                    <a:pt x="1891" y="1328"/>
                  </a:lnTo>
                  <a:lnTo>
                    <a:pt x="1891" y="1320"/>
                  </a:lnTo>
                  <a:lnTo>
                    <a:pt x="1876" y="1310"/>
                  </a:lnTo>
                  <a:lnTo>
                    <a:pt x="1862" y="1303"/>
                  </a:lnTo>
                  <a:lnTo>
                    <a:pt x="1862" y="1291"/>
                  </a:lnTo>
                  <a:lnTo>
                    <a:pt x="1862" y="1283"/>
                  </a:lnTo>
                  <a:lnTo>
                    <a:pt x="1846" y="1274"/>
                  </a:lnTo>
                  <a:lnTo>
                    <a:pt x="1831" y="1264"/>
                  </a:lnTo>
                  <a:lnTo>
                    <a:pt x="1831" y="1256"/>
                  </a:lnTo>
                  <a:lnTo>
                    <a:pt x="1831" y="1248"/>
                  </a:lnTo>
                  <a:lnTo>
                    <a:pt x="1815" y="1239"/>
                  </a:lnTo>
                  <a:lnTo>
                    <a:pt x="1802" y="1229"/>
                  </a:lnTo>
                  <a:lnTo>
                    <a:pt x="1802" y="1219"/>
                  </a:lnTo>
                  <a:lnTo>
                    <a:pt x="1802" y="1210"/>
                  </a:lnTo>
                  <a:lnTo>
                    <a:pt x="1786" y="1200"/>
                  </a:lnTo>
                  <a:lnTo>
                    <a:pt x="1771" y="1192"/>
                  </a:lnTo>
                  <a:lnTo>
                    <a:pt x="1771" y="1184"/>
                  </a:lnTo>
                  <a:lnTo>
                    <a:pt x="1771" y="1177"/>
                  </a:lnTo>
                  <a:lnTo>
                    <a:pt x="1755" y="1167"/>
                  </a:lnTo>
                  <a:lnTo>
                    <a:pt x="1740" y="1157"/>
                  </a:lnTo>
                  <a:lnTo>
                    <a:pt x="1740" y="1148"/>
                  </a:lnTo>
                  <a:lnTo>
                    <a:pt x="1740" y="1138"/>
                  </a:lnTo>
                  <a:lnTo>
                    <a:pt x="1724" y="1130"/>
                  </a:lnTo>
                  <a:lnTo>
                    <a:pt x="1711" y="1124"/>
                  </a:lnTo>
                  <a:lnTo>
                    <a:pt x="1711" y="1113"/>
                  </a:lnTo>
                  <a:lnTo>
                    <a:pt x="1711" y="1103"/>
                  </a:lnTo>
                  <a:lnTo>
                    <a:pt x="1695" y="1095"/>
                  </a:lnTo>
                  <a:lnTo>
                    <a:pt x="1680" y="1089"/>
                  </a:lnTo>
                  <a:lnTo>
                    <a:pt x="1680" y="1076"/>
                  </a:lnTo>
                  <a:lnTo>
                    <a:pt x="1680" y="1066"/>
                  </a:lnTo>
                  <a:lnTo>
                    <a:pt x="1664" y="1058"/>
                  </a:lnTo>
                  <a:lnTo>
                    <a:pt x="1651" y="1053"/>
                  </a:lnTo>
                  <a:lnTo>
                    <a:pt x="1651" y="1041"/>
                  </a:lnTo>
                  <a:lnTo>
                    <a:pt x="1651" y="1031"/>
                  </a:lnTo>
                  <a:lnTo>
                    <a:pt x="1633" y="1022"/>
                  </a:lnTo>
                  <a:lnTo>
                    <a:pt x="1620" y="1018"/>
                  </a:lnTo>
                  <a:lnTo>
                    <a:pt x="1620" y="1004"/>
                  </a:lnTo>
                  <a:lnTo>
                    <a:pt x="1620" y="994"/>
                  </a:lnTo>
                  <a:lnTo>
                    <a:pt x="1602" y="987"/>
                  </a:lnTo>
                  <a:lnTo>
                    <a:pt x="1589" y="981"/>
                  </a:lnTo>
                  <a:lnTo>
                    <a:pt x="1589" y="969"/>
                  </a:lnTo>
                  <a:lnTo>
                    <a:pt x="1589" y="959"/>
                  </a:lnTo>
                  <a:lnTo>
                    <a:pt x="1573" y="950"/>
                  </a:lnTo>
                  <a:lnTo>
                    <a:pt x="1559" y="946"/>
                  </a:lnTo>
                  <a:lnTo>
                    <a:pt x="1559" y="932"/>
                  </a:lnTo>
                  <a:lnTo>
                    <a:pt x="1559" y="921"/>
                  </a:lnTo>
                  <a:lnTo>
                    <a:pt x="1542" y="915"/>
                  </a:lnTo>
                  <a:lnTo>
                    <a:pt x="1528" y="909"/>
                  </a:lnTo>
                  <a:lnTo>
                    <a:pt x="1528" y="897"/>
                  </a:lnTo>
                  <a:lnTo>
                    <a:pt x="1528" y="886"/>
                  </a:lnTo>
                  <a:lnTo>
                    <a:pt x="1513" y="878"/>
                  </a:lnTo>
                  <a:lnTo>
                    <a:pt x="1499" y="874"/>
                  </a:lnTo>
                  <a:lnTo>
                    <a:pt x="1499" y="861"/>
                  </a:lnTo>
                  <a:lnTo>
                    <a:pt x="1499" y="849"/>
                  </a:lnTo>
                  <a:lnTo>
                    <a:pt x="1482" y="843"/>
                  </a:lnTo>
                  <a:lnTo>
                    <a:pt x="1466" y="839"/>
                  </a:lnTo>
                  <a:lnTo>
                    <a:pt x="1466" y="826"/>
                  </a:lnTo>
                  <a:lnTo>
                    <a:pt x="1466" y="814"/>
                  </a:lnTo>
                  <a:lnTo>
                    <a:pt x="1451" y="808"/>
                  </a:lnTo>
                  <a:lnTo>
                    <a:pt x="1437" y="802"/>
                  </a:lnTo>
                  <a:lnTo>
                    <a:pt x="1435" y="779"/>
                  </a:lnTo>
                  <a:lnTo>
                    <a:pt x="1435" y="758"/>
                  </a:lnTo>
                  <a:lnTo>
                    <a:pt x="1435" y="737"/>
                  </a:lnTo>
                  <a:lnTo>
                    <a:pt x="1435" y="715"/>
                  </a:lnTo>
                  <a:lnTo>
                    <a:pt x="1435" y="692"/>
                  </a:lnTo>
                  <a:lnTo>
                    <a:pt x="1435" y="673"/>
                  </a:lnTo>
                  <a:lnTo>
                    <a:pt x="1435" y="649"/>
                  </a:lnTo>
                  <a:lnTo>
                    <a:pt x="1435" y="630"/>
                  </a:lnTo>
                  <a:lnTo>
                    <a:pt x="1435" y="572"/>
                  </a:lnTo>
                  <a:lnTo>
                    <a:pt x="1435" y="516"/>
                  </a:lnTo>
                  <a:lnTo>
                    <a:pt x="1435" y="457"/>
                  </a:lnTo>
                  <a:lnTo>
                    <a:pt x="1435" y="401"/>
                  </a:lnTo>
                  <a:lnTo>
                    <a:pt x="1435" y="343"/>
                  </a:lnTo>
                  <a:lnTo>
                    <a:pt x="1435" y="285"/>
                  </a:lnTo>
                  <a:lnTo>
                    <a:pt x="1435" y="229"/>
                  </a:lnTo>
                  <a:lnTo>
                    <a:pt x="1435" y="172"/>
                  </a:lnTo>
                  <a:lnTo>
                    <a:pt x="1528" y="153"/>
                  </a:lnTo>
                  <a:lnTo>
                    <a:pt x="1534" y="153"/>
                  </a:lnTo>
                  <a:lnTo>
                    <a:pt x="1532" y="153"/>
                  </a:lnTo>
                  <a:lnTo>
                    <a:pt x="1534" y="149"/>
                  </a:lnTo>
                  <a:lnTo>
                    <a:pt x="1546" y="145"/>
                  </a:lnTo>
                  <a:lnTo>
                    <a:pt x="1536" y="143"/>
                  </a:lnTo>
                  <a:lnTo>
                    <a:pt x="1546" y="139"/>
                  </a:lnTo>
                  <a:lnTo>
                    <a:pt x="1540" y="139"/>
                  </a:lnTo>
                  <a:lnTo>
                    <a:pt x="1565" y="93"/>
                  </a:lnTo>
                  <a:lnTo>
                    <a:pt x="1548" y="91"/>
                  </a:lnTo>
                  <a:lnTo>
                    <a:pt x="1575" y="85"/>
                  </a:lnTo>
                  <a:lnTo>
                    <a:pt x="1565" y="83"/>
                  </a:lnTo>
                  <a:lnTo>
                    <a:pt x="1575" y="79"/>
                  </a:lnTo>
                  <a:lnTo>
                    <a:pt x="1377" y="39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281" name="AutoShape 89"/>
          <p:cNvSpPr>
            <a:spLocks noChangeArrowheads="1"/>
          </p:cNvSpPr>
          <p:nvPr/>
        </p:nvSpPr>
        <p:spPr bwMode="auto">
          <a:xfrm flipH="1">
            <a:off x="6365875" y="2101850"/>
            <a:ext cx="593725" cy="166688"/>
          </a:xfrm>
          <a:prstGeom prst="leftArrow">
            <a:avLst>
              <a:gd name="adj1" fmla="val 50000"/>
              <a:gd name="adj2" fmla="val 89047"/>
            </a:avLst>
          </a:prstGeom>
          <a:solidFill>
            <a:srgbClr val="CC33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smtClean="0">
              <a:solidFill>
                <a:srgbClr val="000000"/>
              </a:solidFill>
            </a:endParaRPr>
          </a:p>
        </p:txBody>
      </p:sp>
      <p:sp>
        <p:nvSpPr>
          <p:cNvPr id="8283" name="Line 91"/>
          <p:cNvSpPr>
            <a:spLocks noChangeShapeType="1"/>
          </p:cNvSpPr>
          <p:nvPr/>
        </p:nvSpPr>
        <p:spPr bwMode="auto">
          <a:xfrm flipH="1" flipV="1">
            <a:off x="4357686" y="3929066"/>
            <a:ext cx="304800" cy="65405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8284" name="Freeform 92"/>
          <p:cNvSpPr>
            <a:spLocks/>
          </p:cNvSpPr>
          <p:nvPr/>
        </p:nvSpPr>
        <p:spPr bwMode="auto">
          <a:xfrm>
            <a:off x="4297363" y="3398840"/>
            <a:ext cx="304800" cy="458788"/>
          </a:xfrm>
          <a:custGeom>
            <a:avLst/>
            <a:gdLst/>
            <a:ahLst/>
            <a:cxnLst>
              <a:cxn ang="0">
                <a:pos x="108" y="289"/>
              </a:cxn>
              <a:cxn ang="0">
                <a:pos x="0" y="48"/>
              </a:cxn>
              <a:cxn ang="0">
                <a:pos x="192" y="0"/>
              </a:cxn>
            </a:cxnLst>
            <a:rect l="0" t="0" r="r" b="b"/>
            <a:pathLst>
              <a:path w="192" h="289">
                <a:moveTo>
                  <a:pt x="108" y="289"/>
                </a:moveTo>
                <a:lnTo>
                  <a:pt x="0" y="48"/>
                </a:lnTo>
                <a:lnTo>
                  <a:pt x="192" y="0"/>
                </a:ln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8285" name="Freeform 93"/>
          <p:cNvSpPr>
            <a:spLocks/>
          </p:cNvSpPr>
          <p:nvPr/>
        </p:nvSpPr>
        <p:spPr bwMode="auto">
          <a:xfrm>
            <a:off x="4283075" y="2379663"/>
            <a:ext cx="273050" cy="715962"/>
          </a:xfrm>
          <a:custGeom>
            <a:avLst/>
            <a:gdLst/>
            <a:ahLst/>
            <a:cxnLst>
              <a:cxn ang="0">
                <a:pos x="172" y="451"/>
              </a:cxn>
              <a:cxn ang="0">
                <a:pos x="67" y="413"/>
              </a:cxn>
              <a:cxn ang="0">
                <a:pos x="134" y="192"/>
              </a:cxn>
              <a:cxn ang="0">
                <a:pos x="0" y="0"/>
              </a:cxn>
            </a:cxnLst>
            <a:rect l="0" t="0" r="r" b="b"/>
            <a:pathLst>
              <a:path w="172" h="451">
                <a:moveTo>
                  <a:pt x="172" y="451"/>
                </a:moveTo>
                <a:lnTo>
                  <a:pt x="67" y="413"/>
                </a:lnTo>
                <a:lnTo>
                  <a:pt x="134" y="192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8286" name="Freeform 94"/>
          <p:cNvSpPr>
            <a:spLocks/>
          </p:cNvSpPr>
          <p:nvPr/>
        </p:nvSpPr>
        <p:spPr bwMode="auto">
          <a:xfrm>
            <a:off x="3551238" y="2439988"/>
            <a:ext cx="609600" cy="1401762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67" y="87"/>
              </a:cxn>
              <a:cxn ang="0">
                <a:pos x="0" y="883"/>
              </a:cxn>
            </a:cxnLst>
            <a:rect l="0" t="0" r="r" b="b"/>
            <a:pathLst>
              <a:path w="384" h="883">
                <a:moveTo>
                  <a:pt x="384" y="0"/>
                </a:moveTo>
                <a:lnTo>
                  <a:pt x="67" y="87"/>
                </a:lnTo>
                <a:lnTo>
                  <a:pt x="0" y="883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8287" name="Line 95"/>
          <p:cNvSpPr>
            <a:spLocks noChangeShapeType="1"/>
          </p:cNvSpPr>
          <p:nvPr/>
        </p:nvSpPr>
        <p:spPr bwMode="auto">
          <a:xfrm>
            <a:off x="3627438" y="3949700"/>
            <a:ext cx="974725" cy="80645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8289" name="Text Box 9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2054225"/>
            <a:ext cx="2092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15-21 декабря 1237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Осада г</a:t>
            </a:r>
            <a:r>
              <a:rPr lang="ru-RU" sz="1400" dirty="0" smtClean="0">
                <a:solidFill>
                  <a:srgbClr val="000000"/>
                </a:solidFill>
              </a:rPr>
              <a:t>. Рязани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8291" name="Text Box 99"/>
          <p:cNvSpPr txBox="1">
            <a:spLocks noChangeArrowheads="1"/>
          </p:cNvSpPr>
          <p:nvPr/>
        </p:nvSpPr>
        <p:spPr bwMode="auto">
          <a:xfrm>
            <a:off x="6948488" y="2863850"/>
            <a:ext cx="1943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3-7 февраля 1238</a:t>
            </a:r>
            <a:r>
              <a:rPr lang="ru-RU" sz="1600" dirty="0">
                <a:solidFill>
                  <a:srgbClr val="000000"/>
                </a:solidFill>
              </a:rPr>
              <a:t/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Осада г</a:t>
            </a:r>
            <a:r>
              <a:rPr lang="ru-RU" sz="1400" dirty="0" smtClean="0">
                <a:solidFill>
                  <a:srgbClr val="000000"/>
                </a:solidFill>
              </a:rPr>
              <a:t>. Владимира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8292" name="Text Box 100"/>
          <p:cNvSpPr txBox="1">
            <a:spLocks noChangeArrowheads="1"/>
          </p:cNvSpPr>
          <p:nvPr/>
        </p:nvSpPr>
        <p:spPr bwMode="auto">
          <a:xfrm>
            <a:off x="6948488" y="3590925"/>
            <a:ext cx="1582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марта 1238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Битва на </a:t>
            </a:r>
            <a:r>
              <a:rPr lang="ru-RU" sz="1400" dirty="0" smtClean="0">
                <a:solidFill>
                  <a:srgbClr val="000000"/>
                </a:solidFill>
              </a:rPr>
              <a:t>р. </a:t>
            </a:r>
            <a:r>
              <a:rPr lang="ru-RU" sz="1400" dirty="0" err="1" smtClean="0">
                <a:solidFill>
                  <a:srgbClr val="000000"/>
                </a:solidFill>
              </a:rPr>
              <a:t>Сить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8293" name="Text Box 10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48488" y="4179888"/>
            <a:ext cx="157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 марта 1238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Начало осады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г</a:t>
            </a:r>
            <a:r>
              <a:rPr lang="ru-RU" sz="1400" dirty="0" smtClean="0">
                <a:solidFill>
                  <a:srgbClr val="000000"/>
                </a:solidFill>
              </a:rPr>
              <a:t>. Козельска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8294" name="Text Box 102"/>
          <p:cNvSpPr txBox="1">
            <a:spLocks noChangeArrowheads="1"/>
          </p:cNvSpPr>
          <p:nvPr/>
        </p:nvSpPr>
        <p:spPr bwMode="auto">
          <a:xfrm>
            <a:off x="6948488" y="5084763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май 1238</a:t>
            </a:r>
            <a:r>
              <a:rPr lang="ru-RU" dirty="0">
                <a:solidFill>
                  <a:srgbClr val="000000"/>
                </a:solidFill>
              </a:rPr>
              <a:t> 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взятие Козельска 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и уход за Волгу</a:t>
            </a:r>
          </a:p>
        </p:txBody>
      </p:sp>
      <p:sp>
        <p:nvSpPr>
          <p:cNvPr id="8343" name="Rectangle 1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Схема нашествия Батыя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на Северо-Восточную Русь (1237-1238)</a:t>
            </a:r>
          </a:p>
        </p:txBody>
      </p:sp>
      <p:pic>
        <p:nvPicPr>
          <p:cNvPr id="8340" name="Picture 148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29074" y="2168525"/>
            <a:ext cx="400050" cy="379413"/>
          </a:xfrm>
          <a:noFill/>
        </p:spPr>
      </p:pic>
      <p:pic>
        <p:nvPicPr>
          <p:cNvPr id="96" name="Picture 57" descr="j01941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721104"/>
            <a:ext cx="1889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7" descr="j01941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714752"/>
            <a:ext cx="1889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" name="Group 39"/>
          <p:cNvGrpSpPr>
            <a:grpSpLocks noChangeAspect="1"/>
          </p:cNvGrpSpPr>
          <p:nvPr/>
        </p:nvGrpSpPr>
        <p:grpSpPr bwMode="auto">
          <a:xfrm>
            <a:off x="3214678" y="3216276"/>
            <a:ext cx="130175" cy="355600"/>
            <a:chOff x="1757" y="679"/>
            <a:chExt cx="983" cy="2688"/>
          </a:xfrm>
        </p:grpSpPr>
        <p:sp>
          <p:nvSpPr>
            <p:cNvPr id="99" name="Freeform 40"/>
            <p:cNvSpPr>
              <a:spLocks noChangeAspect="1"/>
            </p:cNvSpPr>
            <p:nvPr/>
          </p:nvSpPr>
          <p:spPr bwMode="auto">
            <a:xfrm>
              <a:off x="1757" y="679"/>
              <a:ext cx="787" cy="1316"/>
            </a:xfrm>
            <a:custGeom>
              <a:avLst/>
              <a:gdLst>
                <a:gd name="T0" fmla="*/ 910 w 1575"/>
                <a:gd name="T1" fmla="*/ 1047 h 2632"/>
                <a:gd name="T2" fmla="*/ 921 w 1575"/>
                <a:gd name="T3" fmla="*/ 837 h 2632"/>
                <a:gd name="T4" fmla="*/ 937 w 1575"/>
                <a:gd name="T5" fmla="*/ 829 h 2632"/>
                <a:gd name="T6" fmla="*/ 941 w 1575"/>
                <a:gd name="T7" fmla="*/ 826 h 2632"/>
                <a:gd name="T8" fmla="*/ 943 w 1575"/>
                <a:gd name="T9" fmla="*/ 828 h 2632"/>
                <a:gd name="T10" fmla="*/ 927 w 1575"/>
                <a:gd name="T11" fmla="*/ 812 h 2632"/>
                <a:gd name="T12" fmla="*/ 916 w 1575"/>
                <a:gd name="T13" fmla="*/ 804 h 2632"/>
                <a:gd name="T14" fmla="*/ 916 w 1575"/>
                <a:gd name="T15" fmla="*/ 791 h 2632"/>
                <a:gd name="T16" fmla="*/ 947 w 1575"/>
                <a:gd name="T17" fmla="*/ 754 h 2632"/>
                <a:gd name="T18" fmla="*/ 968 w 1575"/>
                <a:gd name="T19" fmla="*/ 702 h 2632"/>
                <a:gd name="T20" fmla="*/ 952 w 1575"/>
                <a:gd name="T21" fmla="*/ 638 h 2632"/>
                <a:gd name="T22" fmla="*/ 898 w 1575"/>
                <a:gd name="T23" fmla="*/ 577 h 2632"/>
                <a:gd name="T24" fmla="*/ 857 w 1575"/>
                <a:gd name="T25" fmla="*/ 531 h 2632"/>
                <a:gd name="T26" fmla="*/ 840 w 1575"/>
                <a:gd name="T27" fmla="*/ 490 h 2632"/>
                <a:gd name="T28" fmla="*/ 830 w 1575"/>
                <a:gd name="T29" fmla="*/ 448 h 2632"/>
                <a:gd name="T30" fmla="*/ 830 w 1575"/>
                <a:gd name="T31" fmla="*/ 310 h 2632"/>
                <a:gd name="T32" fmla="*/ 881 w 1575"/>
                <a:gd name="T33" fmla="*/ 304 h 2632"/>
                <a:gd name="T34" fmla="*/ 830 w 1575"/>
                <a:gd name="T35" fmla="*/ 93 h 2632"/>
                <a:gd name="T36" fmla="*/ 885 w 1575"/>
                <a:gd name="T37" fmla="*/ 66 h 2632"/>
                <a:gd name="T38" fmla="*/ 830 w 1575"/>
                <a:gd name="T39" fmla="*/ 0 h 2632"/>
                <a:gd name="T40" fmla="*/ 809 w 1575"/>
                <a:gd name="T41" fmla="*/ 66 h 2632"/>
                <a:gd name="T42" fmla="*/ 751 w 1575"/>
                <a:gd name="T43" fmla="*/ 93 h 2632"/>
                <a:gd name="T44" fmla="*/ 809 w 1575"/>
                <a:gd name="T45" fmla="*/ 275 h 2632"/>
                <a:gd name="T46" fmla="*/ 757 w 1575"/>
                <a:gd name="T47" fmla="*/ 277 h 2632"/>
                <a:gd name="T48" fmla="*/ 809 w 1575"/>
                <a:gd name="T49" fmla="*/ 440 h 2632"/>
                <a:gd name="T50" fmla="*/ 801 w 1575"/>
                <a:gd name="T51" fmla="*/ 479 h 2632"/>
                <a:gd name="T52" fmla="*/ 788 w 1575"/>
                <a:gd name="T53" fmla="*/ 517 h 2632"/>
                <a:gd name="T54" fmla="*/ 760 w 1575"/>
                <a:gd name="T55" fmla="*/ 556 h 2632"/>
                <a:gd name="T56" fmla="*/ 716 w 1575"/>
                <a:gd name="T57" fmla="*/ 607 h 2632"/>
                <a:gd name="T58" fmla="*/ 669 w 1575"/>
                <a:gd name="T59" fmla="*/ 674 h 2632"/>
                <a:gd name="T60" fmla="*/ 677 w 1575"/>
                <a:gd name="T61" fmla="*/ 736 h 2632"/>
                <a:gd name="T62" fmla="*/ 708 w 1575"/>
                <a:gd name="T63" fmla="*/ 779 h 2632"/>
                <a:gd name="T64" fmla="*/ 733 w 1575"/>
                <a:gd name="T65" fmla="*/ 802 h 2632"/>
                <a:gd name="T66" fmla="*/ 718 w 1575"/>
                <a:gd name="T67" fmla="*/ 814 h 2632"/>
                <a:gd name="T68" fmla="*/ 712 w 1575"/>
                <a:gd name="T69" fmla="*/ 824 h 2632"/>
                <a:gd name="T70" fmla="*/ 716 w 1575"/>
                <a:gd name="T71" fmla="*/ 826 h 2632"/>
                <a:gd name="T72" fmla="*/ 720 w 1575"/>
                <a:gd name="T73" fmla="*/ 833 h 2632"/>
                <a:gd name="T74" fmla="*/ 733 w 1575"/>
                <a:gd name="T75" fmla="*/ 1052 h 2632"/>
                <a:gd name="T76" fmla="*/ 342 w 1575"/>
                <a:gd name="T77" fmla="*/ 2357 h 2632"/>
                <a:gd name="T78" fmla="*/ 0 w 1575"/>
                <a:gd name="T79" fmla="*/ 2479 h 2632"/>
                <a:gd name="T80" fmla="*/ 0 w 1575"/>
                <a:gd name="T81" fmla="*/ 2487 h 2632"/>
                <a:gd name="T82" fmla="*/ 12 w 1575"/>
                <a:gd name="T83" fmla="*/ 2501 h 2632"/>
                <a:gd name="T84" fmla="*/ 398 w 1575"/>
                <a:gd name="T85" fmla="*/ 2632 h 2632"/>
                <a:gd name="T86" fmla="*/ 1177 w 1575"/>
                <a:gd name="T87" fmla="*/ 2632 h 2632"/>
                <a:gd name="T88" fmla="*/ 1565 w 1575"/>
                <a:gd name="T89" fmla="*/ 2501 h 2632"/>
                <a:gd name="T90" fmla="*/ 1575 w 1575"/>
                <a:gd name="T91" fmla="*/ 2487 h 2632"/>
                <a:gd name="T92" fmla="*/ 1575 w 1575"/>
                <a:gd name="T93" fmla="*/ 2479 h 2632"/>
                <a:gd name="T94" fmla="*/ 1317 w 1575"/>
                <a:gd name="T95" fmla="*/ 2386 h 26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75"/>
                <a:gd name="T145" fmla="*/ 0 h 2632"/>
                <a:gd name="T146" fmla="*/ 1575 w 1575"/>
                <a:gd name="T147" fmla="*/ 2632 h 26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75" h="2632">
                  <a:moveTo>
                    <a:pt x="1317" y="2386"/>
                  </a:moveTo>
                  <a:lnTo>
                    <a:pt x="910" y="1047"/>
                  </a:lnTo>
                  <a:lnTo>
                    <a:pt x="910" y="843"/>
                  </a:lnTo>
                  <a:lnTo>
                    <a:pt x="921" y="837"/>
                  </a:lnTo>
                  <a:lnTo>
                    <a:pt x="931" y="833"/>
                  </a:lnTo>
                  <a:lnTo>
                    <a:pt x="937" y="829"/>
                  </a:lnTo>
                  <a:lnTo>
                    <a:pt x="941" y="828"/>
                  </a:lnTo>
                  <a:lnTo>
                    <a:pt x="941" y="826"/>
                  </a:lnTo>
                  <a:lnTo>
                    <a:pt x="941" y="824"/>
                  </a:lnTo>
                  <a:lnTo>
                    <a:pt x="943" y="828"/>
                  </a:lnTo>
                  <a:lnTo>
                    <a:pt x="937" y="820"/>
                  </a:lnTo>
                  <a:lnTo>
                    <a:pt x="927" y="812"/>
                  </a:lnTo>
                  <a:lnTo>
                    <a:pt x="917" y="806"/>
                  </a:lnTo>
                  <a:lnTo>
                    <a:pt x="916" y="804"/>
                  </a:lnTo>
                  <a:lnTo>
                    <a:pt x="908" y="802"/>
                  </a:lnTo>
                  <a:lnTo>
                    <a:pt x="916" y="791"/>
                  </a:lnTo>
                  <a:lnTo>
                    <a:pt x="931" y="775"/>
                  </a:lnTo>
                  <a:lnTo>
                    <a:pt x="947" y="754"/>
                  </a:lnTo>
                  <a:lnTo>
                    <a:pt x="962" y="731"/>
                  </a:lnTo>
                  <a:lnTo>
                    <a:pt x="968" y="702"/>
                  </a:lnTo>
                  <a:lnTo>
                    <a:pt x="968" y="671"/>
                  </a:lnTo>
                  <a:lnTo>
                    <a:pt x="952" y="638"/>
                  </a:lnTo>
                  <a:lnTo>
                    <a:pt x="927" y="607"/>
                  </a:lnTo>
                  <a:lnTo>
                    <a:pt x="898" y="577"/>
                  </a:lnTo>
                  <a:lnTo>
                    <a:pt x="875" y="554"/>
                  </a:lnTo>
                  <a:lnTo>
                    <a:pt x="857" y="531"/>
                  </a:lnTo>
                  <a:lnTo>
                    <a:pt x="848" y="512"/>
                  </a:lnTo>
                  <a:lnTo>
                    <a:pt x="840" y="490"/>
                  </a:lnTo>
                  <a:lnTo>
                    <a:pt x="834" y="471"/>
                  </a:lnTo>
                  <a:lnTo>
                    <a:pt x="830" y="448"/>
                  </a:lnTo>
                  <a:lnTo>
                    <a:pt x="830" y="426"/>
                  </a:lnTo>
                  <a:lnTo>
                    <a:pt x="830" y="310"/>
                  </a:lnTo>
                  <a:lnTo>
                    <a:pt x="881" y="331"/>
                  </a:lnTo>
                  <a:lnTo>
                    <a:pt x="881" y="304"/>
                  </a:lnTo>
                  <a:lnTo>
                    <a:pt x="830" y="285"/>
                  </a:lnTo>
                  <a:lnTo>
                    <a:pt x="830" y="93"/>
                  </a:lnTo>
                  <a:lnTo>
                    <a:pt x="885" y="93"/>
                  </a:lnTo>
                  <a:lnTo>
                    <a:pt x="885" y="66"/>
                  </a:lnTo>
                  <a:lnTo>
                    <a:pt x="830" y="66"/>
                  </a:lnTo>
                  <a:lnTo>
                    <a:pt x="830" y="0"/>
                  </a:lnTo>
                  <a:lnTo>
                    <a:pt x="809" y="0"/>
                  </a:lnTo>
                  <a:lnTo>
                    <a:pt x="809" y="66"/>
                  </a:lnTo>
                  <a:lnTo>
                    <a:pt x="751" y="66"/>
                  </a:lnTo>
                  <a:lnTo>
                    <a:pt x="751" y="93"/>
                  </a:lnTo>
                  <a:lnTo>
                    <a:pt x="809" y="93"/>
                  </a:lnTo>
                  <a:lnTo>
                    <a:pt x="809" y="275"/>
                  </a:lnTo>
                  <a:lnTo>
                    <a:pt x="757" y="252"/>
                  </a:lnTo>
                  <a:lnTo>
                    <a:pt x="757" y="277"/>
                  </a:lnTo>
                  <a:lnTo>
                    <a:pt x="809" y="302"/>
                  </a:lnTo>
                  <a:lnTo>
                    <a:pt x="809" y="440"/>
                  </a:lnTo>
                  <a:lnTo>
                    <a:pt x="805" y="459"/>
                  </a:lnTo>
                  <a:lnTo>
                    <a:pt x="801" y="479"/>
                  </a:lnTo>
                  <a:lnTo>
                    <a:pt x="793" y="496"/>
                  </a:lnTo>
                  <a:lnTo>
                    <a:pt x="788" y="517"/>
                  </a:lnTo>
                  <a:lnTo>
                    <a:pt x="774" y="535"/>
                  </a:lnTo>
                  <a:lnTo>
                    <a:pt x="760" y="556"/>
                  </a:lnTo>
                  <a:lnTo>
                    <a:pt x="739" y="579"/>
                  </a:lnTo>
                  <a:lnTo>
                    <a:pt x="716" y="607"/>
                  </a:lnTo>
                  <a:lnTo>
                    <a:pt x="683" y="640"/>
                  </a:lnTo>
                  <a:lnTo>
                    <a:pt x="669" y="674"/>
                  </a:lnTo>
                  <a:lnTo>
                    <a:pt x="667" y="705"/>
                  </a:lnTo>
                  <a:lnTo>
                    <a:pt x="677" y="736"/>
                  </a:lnTo>
                  <a:lnTo>
                    <a:pt x="691" y="760"/>
                  </a:lnTo>
                  <a:lnTo>
                    <a:pt x="708" y="779"/>
                  </a:lnTo>
                  <a:lnTo>
                    <a:pt x="722" y="793"/>
                  </a:lnTo>
                  <a:lnTo>
                    <a:pt x="733" y="802"/>
                  </a:lnTo>
                  <a:lnTo>
                    <a:pt x="731" y="804"/>
                  </a:lnTo>
                  <a:lnTo>
                    <a:pt x="718" y="814"/>
                  </a:lnTo>
                  <a:lnTo>
                    <a:pt x="706" y="828"/>
                  </a:lnTo>
                  <a:lnTo>
                    <a:pt x="712" y="824"/>
                  </a:lnTo>
                  <a:lnTo>
                    <a:pt x="718" y="824"/>
                  </a:lnTo>
                  <a:lnTo>
                    <a:pt x="716" y="826"/>
                  </a:lnTo>
                  <a:lnTo>
                    <a:pt x="716" y="828"/>
                  </a:lnTo>
                  <a:lnTo>
                    <a:pt x="720" y="833"/>
                  </a:lnTo>
                  <a:lnTo>
                    <a:pt x="733" y="841"/>
                  </a:lnTo>
                  <a:lnTo>
                    <a:pt x="733" y="1052"/>
                  </a:lnTo>
                  <a:lnTo>
                    <a:pt x="737" y="1052"/>
                  </a:lnTo>
                  <a:lnTo>
                    <a:pt x="342" y="2357"/>
                  </a:lnTo>
                  <a:lnTo>
                    <a:pt x="196" y="2408"/>
                  </a:lnTo>
                  <a:lnTo>
                    <a:pt x="0" y="2479"/>
                  </a:lnTo>
                  <a:lnTo>
                    <a:pt x="12" y="2481"/>
                  </a:lnTo>
                  <a:lnTo>
                    <a:pt x="0" y="2487"/>
                  </a:lnTo>
                  <a:lnTo>
                    <a:pt x="27" y="2495"/>
                  </a:lnTo>
                  <a:lnTo>
                    <a:pt x="12" y="2501"/>
                  </a:lnTo>
                  <a:lnTo>
                    <a:pt x="206" y="2567"/>
                  </a:lnTo>
                  <a:lnTo>
                    <a:pt x="398" y="2632"/>
                  </a:lnTo>
                  <a:lnTo>
                    <a:pt x="789" y="2632"/>
                  </a:lnTo>
                  <a:lnTo>
                    <a:pt x="1177" y="2632"/>
                  </a:lnTo>
                  <a:lnTo>
                    <a:pt x="1369" y="2567"/>
                  </a:lnTo>
                  <a:lnTo>
                    <a:pt x="1565" y="2501"/>
                  </a:lnTo>
                  <a:lnTo>
                    <a:pt x="1548" y="2495"/>
                  </a:lnTo>
                  <a:lnTo>
                    <a:pt x="1575" y="2487"/>
                  </a:lnTo>
                  <a:lnTo>
                    <a:pt x="1565" y="2481"/>
                  </a:lnTo>
                  <a:lnTo>
                    <a:pt x="1575" y="2479"/>
                  </a:lnTo>
                  <a:lnTo>
                    <a:pt x="1377" y="2408"/>
                  </a:lnTo>
                  <a:lnTo>
                    <a:pt x="1317" y="23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Freeform 41"/>
            <p:cNvSpPr>
              <a:spLocks noChangeAspect="1" noEditPoints="1"/>
            </p:cNvSpPr>
            <p:nvPr/>
          </p:nvSpPr>
          <p:spPr bwMode="auto">
            <a:xfrm>
              <a:off x="2287" y="1877"/>
              <a:ext cx="233" cy="443"/>
            </a:xfrm>
            <a:custGeom>
              <a:avLst/>
              <a:gdLst>
                <a:gd name="T0" fmla="*/ 192 w 467"/>
                <a:gd name="T1" fmla="*/ 661 h 886"/>
                <a:gd name="T2" fmla="*/ 192 w 467"/>
                <a:gd name="T3" fmla="*/ 599 h 886"/>
                <a:gd name="T4" fmla="*/ 272 w 467"/>
                <a:gd name="T5" fmla="*/ 591 h 886"/>
                <a:gd name="T6" fmla="*/ 192 w 467"/>
                <a:gd name="T7" fmla="*/ 570 h 886"/>
                <a:gd name="T8" fmla="*/ 192 w 467"/>
                <a:gd name="T9" fmla="*/ 506 h 886"/>
                <a:gd name="T10" fmla="*/ 415 w 467"/>
                <a:gd name="T11" fmla="*/ 566 h 886"/>
                <a:gd name="T12" fmla="*/ 415 w 467"/>
                <a:gd name="T13" fmla="*/ 105 h 886"/>
                <a:gd name="T14" fmla="*/ 429 w 467"/>
                <a:gd name="T15" fmla="*/ 105 h 886"/>
                <a:gd name="T16" fmla="*/ 450 w 467"/>
                <a:gd name="T17" fmla="*/ 105 h 886"/>
                <a:gd name="T18" fmla="*/ 467 w 467"/>
                <a:gd name="T19" fmla="*/ 105 h 886"/>
                <a:gd name="T20" fmla="*/ 467 w 467"/>
                <a:gd name="T21" fmla="*/ 832 h 886"/>
                <a:gd name="T22" fmla="*/ 450 w 467"/>
                <a:gd name="T23" fmla="*/ 832 h 886"/>
                <a:gd name="T24" fmla="*/ 429 w 467"/>
                <a:gd name="T25" fmla="*/ 832 h 886"/>
                <a:gd name="T26" fmla="*/ 415 w 467"/>
                <a:gd name="T27" fmla="*/ 832 h 886"/>
                <a:gd name="T28" fmla="*/ 415 w 467"/>
                <a:gd name="T29" fmla="*/ 638 h 886"/>
                <a:gd name="T30" fmla="*/ 192 w 467"/>
                <a:gd name="T31" fmla="*/ 661 h 886"/>
                <a:gd name="T32" fmla="*/ 0 w 467"/>
                <a:gd name="T33" fmla="*/ 209 h 886"/>
                <a:gd name="T34" fmla="*/ 16 w 467"/>
                <a:gd name="T35" fmla="*/ 209 h 886"/>
                <a:gd name="T36" fmla="*/ 35 w 467"/>
                <a:gd name="T37" fmla="*/ 209 h 886"/>
                <a:gd name="T38" fmla="*/ 52 w 467"/>
                <a:gd name="T39" fmla="*/ 209 h 886"/>
                <a:gd name="T40" fmla="*/ 52 w 467"/>
                <a:gd name="T41" fmla="*/ 886 h 886"/>
                <a:gd name="T42" fmla="*/ 35 w 467"/>
                <a:gd name="T43" fmla="*/ 886 h 886"/>
                <a:gd name="T44" fmla="*/ 16 w 467"/>
                <a:gd name="T45" fmla="*/ 886 h 886"/>
                <a:gd name="T46" fmla="*/ 0 w 467"/>
                <a:gd name="T47" fmla="*/ 886 h 886"/>
                <a:gd name="T48" fmla="*/ 0 w 467"/>
                <a:gd name="T49" fmla="*/ 209 h 886"/>
                <a:gd name="T50" fmla="*/ 192 w 467"/>
                <a:gd name="T51" fmla="*/ 506 h 886"/>
                <a:gd name="T52" fmla="*/ 192 w 467"/>
                <a:gd name="T53" fmla="*/ 570 h 886"/>
                <a:gd name="T54" fmla="*/ 113 w 467"/>
                <a:gd name="T55" fmla="*/ 550 h 886"/>
                <a:gd name="T56" fmla="*/ 113 w 467"/>
                <a:gd name="T57" fmla="*/ 605 h 886"/>
                <a:gd name="T58" fmla="*/ 192 w 467"/>
                <a:gd name="T59" fmla="*/ 599 h 886"/>
                <a:gd name="T60" fmla="*/ 192 w 467"/>
                <a:gd name="T61" fmla="*/ 661 h 886"/>
                <a:gd name="T62" fmla="*/ 113 w 467"/>
                <a:gd name="T63" fmla="*/ 669 h 886"/>
                <a:gd name="T64" fmla="*/ 113 w 467"/>
                <a:gd name="T65" fmla="*/ 773 h 886"/>
                <a:gd name="T66" fmla="*/ 99 w 467"/>
                <a:gd name="T67" fmla="*/ 773 h 886"/>
                <a:gd name="T68" fmla="*/ 76 w 467"/>
                <a:gd name="T69" fmla="*/ 773 h 886"/>
                <a:gd name="T70" fmla="*/ 62 w 467"/>
                <a:gd name="T71" fmla="*/ 773 h 886"/>
                <a:gd name="T72" fmla="*/ 62 w 467"/>
                <a:gd name="T73" fmla="*/ 0 h 886"/>
                <a:gd name="T74" fmla="*/ 76 w 467"/>
                <a:gd name="T75" fmla="*/ 0 h 886"/>
                <a:gd name="T76" fmla="*/ 99 w 467"/>
                <a:gd name="T77" fmla="*/ 0 h 886"/>
                <a:gd name="T78" fmla="*/ 113 w 467"/>
                <a:gd name="T79" fmla="*/ 0 h 886"/>
                <a:gd name="T80" fmla="*/ 113 w 467"/>
                <a:gd name="T81" fmla="*/ 487 h 886"/>
                <a:gd name="T82" fmla="*/ 192 w 467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7"/>
                <a:gd name="T127" fmla="*/ 0 h 886"/>
                <a:gd name="T128" fmla="*/ 467 w 467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7" h="886">
                  <a:moveTo>
                    <a:pt x="192" y="661"/>
                  </a:moveTo>
                  <a:lnTo>
                    <a:pt x="192" y="599"/>
                  </a:lnTo>
                  <a:lnTo>
                    <a:pt x="272" y="591"/>
                  </a:lnTo>
                  <a:lnTo>
                    <a:pt x="192" y="570"/>
                  </a:lnTo>
                  <a:lnTo>
                    <a:pt x="192" y="506"/>
                  </a:lnTo>
                  <a:lnTo>
                    <a:pt x="415" y="566"/>
                  </a:lnTo>
                  <a:lnTo>
                    <a:pt x="415" y="105"/>
                  </a:lnTo>
                  <a:lnTo>
                    <a:pt x="429" y="105"/>
                  </a:lnTo>
                  <a:lnTo>
                    <a:pt x="450" y="105"/>
                  </a:lnTo>
                  <a:lnTo>
                    <a:pt x="467" y="105"/>
                  </a:lnTo>
                  <a:lnTo>
                    <a:pt x="467" y="832"/>
                  </a:lnTo>
                  <a:lnTo>
                    <a:pt x="450" y="832"/>
                  </a:lnTo>
                  <a:lnTo>
                    <a:pt x="429" y="832"/>
                  </a:lnTo>
                  <a:lnTo>
                    <a:pt x="415" y="832"/>
                  </a:lnTo>
                  <a:lnTo>
                    <a:pt x="415" y="638"/>
                  </a:lnTo>
                  <a:lnTo>
                    <a:pt x="192" y="661"/>
                  </a:lnTo>
                  <a:close/>
                  <a:moveTo>
                    <a:pt x="0" y="209"/>
                  </a:moveTo>
                  <a:lnTo>
                    <a:pt x="16" y="209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52" y="886"/>
                  </a:lnTo>
                  <a:lnTo>
                    <a:pt x="35" y="886"/>
                  </a:lnTo>
                  <a:lnTo>
                    <a:pt x="16" y="886"/>
                  </a:lnTo>
                  <a:lnTo>
                    <a:pt x="0" y="886"/>
                  </a:lnTo>
                  <a:lnTo>
                    <a:pt x="0" y="209"/>
                  </a:lnTo>
                  <a:close/>
                  <a:moveTo>
                    <a:pt x="192" y="506"/>
                  </a:moveTo>
                  <a:lnTo>
                    <a:pt x="192" y="570"/>
                  </a:lnTo>
                  <a:lnTo>
                    <a:pt x="113" y="550"/>
                  </a:lnTo>
                  <a:lnTo>
                    <a:pt x="113" y="605"/>
                  </a:lnTo>
                  <a:lnTo>
                    <a:pt x="192" y="599"/>
                  </a:lnTo>
                  <a:lnTo>
                    <a:pt x="192" y="661"/>
                  </a:lnTo>
                  <a:lnTo>
                    <a:pt x="113" y="669"/>
                  </a:lnTo>
                  <a:lnTo>
                    <a:pt x="113" y="773"/>
                  </a:lnTo>
                  <a:lnTo>
                    <a:pt x="99" y="773"/>
                  </a:lnTo>
                  <a:lnTo>
                    <a:pt x="76" y="773"/>
                  </a:lnTo>
                  <a:lnTo>
                    <a:pt x="62" y="773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13" y="487"/>
                  </a:lnTo>
                  <a:lnTo>
                    <a:pt x="192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Freeform 42"/>
            <p:cNvSpPr>
              <a:spLocks noChangeAspect="1" noEditPoints="1"/>
            </p:cNvSpPr>
            <p:nvPr/>
          </p:nvSpPr>
          <p:spPr bwMode="auto">
            <a:xfrm>
              <a:off x="1780" y="1877"/>
              <a:ext cx="233" cy="443"/>
            </a:xfrm>
            <a:custGeom>
              <a:avLst/>
              <a:gdLst>
                <a:gd name="T0" fmla="*/ 465 w 465"/>
                <a:gd name="T1" fmla="*/ 209 h 886"/>
                <a:gd name="T2" fmla="*/ 450 w 465"/>
                <a:gd name="T3" fmla="*/ 209 h 886"/>
                <a:gd name="T4" fmla="*/ 428 w 465"/>
                <a:gd name="T5" fmla="*/ 209 h 886"/>
                <a:gd name="T6" fmla="*/ 415 w 465"/>
                <a:gd name="T7" fmla="*/ 209 h 886"/>
                <a:gd name="T8" fmla="*/ 415 w 465"/>
                <a:gd name="T9" fmla="*/ 886 h 886"/>
                <a:gd name="T10" fmla="*/ 428 w 465"/>
                <a:gd name="T11" fmla="*/ 886 h 886"/>
                <a:gd name="T12" fmla="*/ 450 w 465"/>
                <a:gd name="T13" fmla="*/ 886 h 886"/>
                <a:gd name="T14" fmla="*/ 465 w 465"/>
                <a:gd name="T15" fmla="*/ 886 h 886"/>
                <a:gd name="T16" fmla="*/ 465 w 465"/>
                <a:gd name="T17" fmla="*/ 209 h 886"/>
                <a:gd name="T18" fmla="*/ 269 w 465"/>
                <a:gd name="T19" fmla="*/ 661 h 886"/>
                <a:gd name="T20" fmla="*/ 269 w 465"/>
                <a:gd name="T21" fmla="*/ 599 h 886"/>
                <a:gd name="T22" fmla="*/ 351 w 465"/>
                <a:gd name="T23" fmla="*/ 609 h 886"/>
                <a:gd name="T24" fmla="*/ 351 w 465"/>
                <a:gd name="T25" fmla="*/ 547 h 886"/>
                <a:gd name="T26" fmla="*/ 269 w 465"/>
                <a:gd name="T27" fmla="*/ 570 h 886"/>
                <a:gd name="T28" fmla="*/ 269 w 465"/>
                <a:gd name="T29" fmla="*/ 506 h 886"/>
                <a:gd name="T30" fmla="*/ 351 w 465"/>
                <a:gd name="T31" fmla="*/ 485 h 886"/>
                <a:gd name="T32" fmla="*/ 351 w 465"/>
                <a:gd name="T33" fmla="*/ 0 h 886"/>
                <a:gd name="T34" fmla="*/ 368 w 465"/>
                <a:gd name="T35" fmla="*/ 0 h 886"/>
                <a:gd name="T36" fmla="*/ 390 w 465"/>
                <a:gd name="T37" fmla="*/ 0 h 886"/>
                <a:gd name="T38" fmla="*/ 403 w 465"/>
                <a:gd name="T39" fmla="*/ 0 h 886"/>
                <a:gd name="T40" fmla="*/ 403 w 465"/>
                <a:gd name="T41" fmla="*/ 773 h 886"/>
                <a:gd name="T42" fmla="*/ 390 w 465"/>
                <a:gd name="T43" fmla="*/ 773 h 886"/>
                <a:gd name="T44" fmla="*/ 368 w 465"/>
                <a:gd name="T45" fmla="*/ 773 h 886"/>
                <a:gd name="T46" fmla="*/ 351 w 465"/>
                <a:gd name="T47" fmla="*/ 773 h 886"/>
                <a:gd name="T48" fmla="*/ 351 w 465"/>
                <a:gd name="T49" fmla="*/ 671 h 886"/>
                <a:gd name="T50" fmla="*/ 269 w 465"/>
                <a:gd name="T51" fmla="*/ 661 h 886"/>
                <a:gd name="T52" fmla="*/ 269 w 465"/>
                <a:gd name="T53" fmla="*/ 506 h 886"/>
                <a:gd name="T54" fmla="*/ 269 w 465"/>
                <a:gd name="T55" fmla="*/ 570 h 886"/>
                <a:gd name="T56" fmla="*/ 184 w 465"/>
                <a:gd name="T57" fmla="*/ 591 h 886"/>
                <a:gd name="T58" fmla="*/ 269 w 465"/>
                <a:gd name="T59" fmla="*/ 599 h 886"/>
                <a:gd name="T60" fmla="*/ 269 w 465"/>
                <a:gd name="T61" fmla="*/ 661 h 886"/>
                <a:gd name="T62" fmla="*/ 48 w 465"/>
                <a:gd name="T63" fmla="*/ 642 h 886"/>
                <a:gd name="T64" fmla="*/ 48 w 465"/>
                <a:gd name="T65" fmla="*/ 832 h 886"/>
                <a:gd name="T66" fmla="*/ 35 w 465"/>
                <a:gd name="T67" fmla="*/ 832 h 886"/>
                <a:gd name="T68" fmla="*/ 13 w 465"/>
                <a:gd name="T69" fmla="*/ 832 h 886"/>
                <a:gd name="T70" fmla="*/ 0 w 465"/>
                <a:gd name="T71" fmla="*/ 832 h 886"/>
                <a:gd name="T72" fmla="*/ 0 w 465"/>
                <a:gd name="T73" fmla="*/ 105 h 886"/>
                <a:gd name="T74" fmla="*/ 13 w 465"/>
                <a:gd name="T75" fmla="*/ 105 h 886"/>
                <a:gd name="T76" fmla="*/ 35 w 465"/>
                <a:gd name="T77" fmla="*/ 105 h 886"/>
                <a:gd name="T78" fmla="*/ 48 w 465"/>
                <a:gd name="T79" fmla="*/ 105 h 886"/>
                <a:gd name="T80" fmla="*/ 48 w 465"/>
                <a:gd name="T81" fmla="*/ 564 h 886"/>
                <a:gd name="T82" fmla="*/ 269 w 465"/>
                <a:gd name="T83" fmla="*/ 506 h 8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5"/>
                <a:gd name="T127" fmla="*/ 0 h 886"/>
                <a:gd name="T128" fmla="*/ 465 w 465"/>
                <a:gd name="T129" fmla="*/ 886 h 8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5" h="886">
                  <a:moveTo>
                    <a:pt x="465" y="209"/>
                  </a:moveTo>
                  <a:lnTo>
                    <a:pt x="450" y="209"/>
                  </a:lnTo>
                  <a:lnTo>
                    <a:pt x="428" y="209"/>
                  </a:lnTo>
                  <a:lnTo>
                    <a:pt x="415" y="209"/>
                  </a:lnTo>
                  <a:lnTo>
                    <a:pt x="415" y="886"/>
                  </a:lnTo>
                  <a:lnTo>
                    <a:pt x="428" y="886"/>
                  </a:lnTo>
                  <a:lnTo>
                    <a:pt x="450" y="886"/>
                  </a:lnTo>
                  <a:lnTo>
                    <a:pt x="465" y="886"/>
                  </a:lnTo>
                  <a:lnTo>
                    <a:pt x="465" y="209"/>
                  </a:lnTo>
                  <a:close/>
                  <a:moveTo>
                    <a:pt x="269" y="661"/>
                  </a:moveTo>
                  <a:lnTo>
                    <a:pt x="269" y="599"/>
                  </a:lnTo>
                  <a:lnTo>
                    <a:pt x="351" y="609"/>
                  </a:lnTo>
                  <a:lnTo>
                    <a:pt x="351" y="547"/>
                  </a:lnTo>
                  <a:lnTo>
                    <a:pt x="269" y="570"/>
                  </a:lnTo>
                  <a:lnTo>
                    <a:pt x="269" y="506"/>
                  </a:lnTo>
                  <a:lnTo>
                    <a:pt x="351" y="485"/>
                  </a:lnTo>
                  <a:lnTo>
                    <a:pt x="351" y="0"/>
                  </a:lnTo>
                  <a:lnTo>
                    <a:pt x="368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03" y="773"/>
                  </a:lnTo>
                  <a:lnTo>
                    <a:pt x="390" y="773"/>
                  </a:lnTo>
                  <a:lnTo>
                    <a:pt x="368" y="773"/>
                  </a:lnTo>
                  <a:lnTo>
                    <a:pt x="351" y="773"/>
                  </a:lnTo>
                  <a:lnTo>
                    <a:pt x="351" y="671"/>
                  </a:lnTo>
                  <a:lnTo>
                    <a:pt x="269" y="661"/>
                  </a:lnTo>
                  <a:close/>
                  <a:moveTo>
                    <a:pt x="269" y="506"/>
                  </a:moveTo>
                  <a:lnTo>
                    <a:pt x="269" y="570"/>
                  </a:lnTo>
                  <a:lnTo>
                    <a:pt x="184" y="591"/>
                  </a:lnTo>
                  <a:lnTo>
                    <a:pt x="269" y="599"/>
                  </a:lnTo>
                  <a:lnTo>
                    <a:pt x="269" y="661"/>
                  </a:lnTo>
                  <a:lnTo>
                    <a:pt x="48" y="642"/>
                  </a:lnTo>
                  <a:lnTo>
                    <a:pt x="48" y="832"/>
                  </a:lnTo>
                  <a:lnTo>
                    <a:pt x="35" y="832"/>
                  </a:lnTo>
                  <a:lnTo>
                    <a:pt x="13" y="832"/>
                  </a:lnTo>
                  <a:lnTo>
                    <a:pt x="0" y="832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35" y="105"/>
                  </a:lnTo>
                  <a:lnTo>
                    <a:pt x="48" y="105"/>
                  </a:lnTo>
                  <a:lnTo>
                    <a:pt x="48" y="564"/>
                  </a:lnTo>
                  <a:lnTo>
                    <a:pt x="269" y="50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Freeform 43"/>
            <p:cNvSpPr>
              <a:spLocks noChangeAspect="1" noEditPoints="1"/>
            </p:cNvSpPr>
            <p:nvPr/>
          </p:nvSpPr>
          <p:spPr bwMode="auto">
            <a:xfrm>
              <a:off x="1965" y="2116"/>
              <a:ext cx="371" cy="93"/>
            </a:xfrm>
            <a:custGeom>
              <a:avLst/>
              <a:gdLst>
                <a:gd name="T0" fmla="*/ 0 w 743"/>
                <a:gd name="T1" fmla="*/ 64 h 186"/>
                <a:gd name="T2" fmla="*/ 0 w 743"/>
                <a:gd name="T3" fmla="*/ 44 h 186"/>
                <a:gd name="T4" fmla="*/ 0 w 743"/>
                <a:gd name="T5" fmla="*/ 17 h 186"/>
                <a:gd name="T6" fmla="*/ 0 w 743"/>
                <a:gd name="T7" fmla="*/ 0 h 186"/>
                <a:gd name="T8" fmla="*/ 729 w 743"/>
                <a:gd name="T9" fmla="*/ 0 h 186"/>
                <a:gd name="T10" fmla="*/ 729 w 743"/>
                <a:gd name="T11" fmla="*/ 17 h 186"/>
                <a:gd name="T12" fmla="*/ 729 w 743"/>
                <a:gd name="T13" fmla="*/ 44 h 186"/>
                <a:gd name="T14" fmla="*/ 729 w 743"/>
                <a:gd name="T15" fmla="*/ 64 h 186"/>
                <a:gd name="T16" fmla="*/ 0 w 743"/>
                <a:gd name="T17" fmla="*/ 64 h 186"/>
                <a:gd name="T18" fmla="*/ 14 w 743"/>
                <a:gd name="T19" fmla="*/ 186 h 186"/>
                <a:gd name="T20" fmla="*/ 14 w 743"/>
                <a:gd name="T21" fmla="*/ 170 h 186"/>
                <a:gd name="T22" fmla="*/ 14 w 743"/>
                <a:gd name="T23" fmla="*/ 143 h 186"/>
                <a:gd name="T24" fmla="*/ 14 w 743"/>
                <a:gd name="T25" fmla="*/ 126 h 186"/>
                <a:gd name="T26" fmla="*/ 743 w 743"/>
                <a:gd name="T27" fmla="*/ 126 h 186"/>
                <a:gd name="T28" fmla="*/ 743 w 743"/>
                <a:gd name="T29" fmla="*/ 143 h 186"/>
                <a:gd name="T30" fmla="*/ 743 w 743"/>
                <a:gd name="T31" fmla="*/ 170 h 186"/>
                <a:gd name="T32" fmla="*/ 743 w 743"/>
                <a:gd name="T33" fmla="*/ 186 h 186"/>
                <a:gd name="T34" fmla="*/ 14 w 743"/>
                <a:gd name="T35" fmla="*/ 186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43"/>
                <a:gd name="T55" fmla="*/ 0 h 186"/>
                <a:gd name="T56" fmla="*/ 743 w 743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43" h="186">
                  <a:moveTo>
                    <a:pt x="0" y="64"/>
                  </a:moveTo>
                  <a:lnTo>
                    <a:pt x="0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29" y="0"/>
                  </a:lnTo>
                  <a:lnTo>
                    <a:pt x="729" y="17"/>
                  </a:lnTo>
                  <a:lnTo>
                    <a:pt x="729" y="44"/>
                  </a:lnTo>
                  <a:lnTo>
                    <a:pt x="729" y="64"/>
                  </a:lnTo>
                  <a:lnTo>
                    <a:pt x="0" y="64"/>
                  </a:lnTo>
                  <a:close/>
                  <a:moveTo>
                    <a:pt x="14" y="186"/>
                  </a:moveTo>
                  <a:lnTo>
                    <a:pt x="14" y="170"/>
                  </a:lnTo>
                  <a:lnTo>
                    <a:pt x="14" y="143"/>
                  </a:lnTo>
                  <a:lnTo>
                    <a:pt x="14" y="126"/>
                  </a:lnTo>
                  <a:lnTo>
                    <a:pt x="743" y="126"/>
                  </a:lnTo>
                  <a:lnTo>
                    <a:pt x="743" y="143"/>
                  </a:lnTo>
                  <a:lnTo>
                    <a:pt x="743" y="170"/>
                  </a:lnTo>
                  <a:lnTo>
                    <a:pt x="743" y="186"/>
                  </a:lnTo>
                  <a:lnTo>
                    <a:pt x="14" y="186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Freeform 44"/>
            <p:cNvSpPr>
              <a:spLocks noChangeAspect="1"/>
            </p:cNvSpPr>
            <p:nvPr/>
          </p:nvSpPr>
          <p:spPr bwMode="auto">
            <a:xfrm>
              <a:off x="1757" y="2241"/>
              <a:ext cx="983" cy="1126"/>
            </a:xfrm>
            <a:custGeom>
              <a:avLst/>
              <a:gdLst>
                <a:gd name="T0" fmla="*/ 196 w 1967"/>
                <a:gd name="T1" fmla="*/ 39 h 2251"/>
                <a:gd name="T2" fmla="*/ 27 w 1967"/>
                <a:gd name="T3" fmla="*/ 91 h 2251"/>
                <a:gd name="T4" fmla="*/ 35 w 1967"/>
                <a:gd name="T5" fmla="*/ 139 h 2251"/>
                <a:gd name="T6" fmla="*/ 41 w 1967"/>
                <a:gd name="T7" fmla="*/ 151 h 2251"/>
                <a:gd name="T8" fmla="*/ 146 w 1967"/>
                <a:gd name="T9" fmla="*/ 229 h 2251"/>
                <a:gd name="T10" fmla="*/ 146 w 1967"/>
                <a:gd name="T11" fmla="*/ 446 h 2251"/>
                <a:gd name="T12" fmla="*/ 144 w 1967"/>
                <a:gd name="T13" fmla="*/ 663 h 2251"/>
                <a:gd name="T14" fmla="*/ 144 w 1967"/>
                <a:gd name="T15" fmla="*/ 876 h 2251"/>
                <a:gd name="T16" fmla="*/ 144 w 1967"/>
                <a:gd name="T17" fmla="*/ 1045 h 2251"/>
                <a:gd name="T18" fmla="*/ 142 w 1967"/>
                <a:gd name="T19" fmla="*/ 1118 h 2251"/>
                <a:gd name="T20" fmla="*/ 140 w 1967"/>
                <a:gd name="T21" fmla="*/ 1339 h 2251"/>
                <a:gd name="T22" fmla="*/ 138 w 1967"/>
                <a:gd name="T23" fmla="*/ 1564 h 2251"/>
                <a:gd name="T24" fmla="*/ 138 w 1967"/>
                <a:gd name="T25" fmla="*/ 1801 h 2251"/>
                <a:gd name="T26" fmla="*/ 155 w 1967"/>
                <a:gd name="T27" fmla="*/ 1981 h 2251"/>
                <a:gd name="T28" fmla="*/ 225 w 1967"/>
                <a:gd name="T29" fmla="*/ 1995 h 2251"/>
                <a:gd name="T30" fmla="*/ 295 w 1967"/>
                <a:gd name="T31" fmla="*/ 2008 h 2251"/>
                <a:gd name="T32" fmla="*/ 365 w 1967"/>
                <a:gd name="T33" fmla="*/ 2024 h 2251"/>
                <a:gd name="T34" fmla="*/ 417 w 1967"/>
                <a:gd name="T35" fmla="*/ 2039 h 2251"/>
                <a:gd name="T36" fmla="*/ 844 w 1967"/>
                <a:gd name="T37" fmla="*/ 2099 h 2251"/>
                <a:gd name="T38" fmla="*/ 914 w 1967"/>
                <a:gd name="T39" fmla="*/ 2185 h 2251"/>
                <a:gd name="T40" fmla="*/ 983 w 1967"/>
                <a:gd name="T41" fmla="*/ 2039 h 2251"/>
                <a:gd name="T42" fmla="*/ 1051 w 1967"/>
                <a:gd name="T43" fmla="*/ 2251 h 2251"/>
                <a:gd name="T44" fmla="*/ 1102 w 1967"/>
                <a:gd name="T45" fmla="*/ 2043 h 2251"/>
                <a:gd name="T46" fmla="*/ 1519 w 1967"/>
                <a:gd name="T47" fmla="*/ 1559 h 2251"/>
                <a:gd name="T48" fmla="*/ 1589 w 1967"/>
                <a:gd name="T49" fmla="*/ 2109 h 2251"/>
                <a:gd name="T50" fmla="*/ 1674 w 1967"/>
                <a:gd name="T51" fmla="*/ 2189 h 2251"/>
                <a:gd name="T52" fmla="*/ 1804 w 1967"/>
                <a:gd name="T53" fmla="*/ 1553 h 2251"/>
                <a:gd name="T54" fmla="*/ 1854 w 1967"/>
                <a:gd name="T55" fmla="*/ 2214 h 2251"/>
                <a:gd name="T56" fmla="*/ 1967 w 1967"/>
                <a:gd name="T57" fmla="*/ 1526 h 2251"/>
                <a:gd name="T58" fmla="*/ 1909 w 1967"/>
                <a:gd name="T59" fmla="*/ 1407 h 2251"/>
                <a:gd name="T60" fmla="*/ 1891 w 1967"/>
                <a:gd name="T61" fmla="*/ 1328 h 2251"/>
                <a:gd name="T62" fmla="*/ 1862 w 1967"/>
                <a:gd name="T63" fmla="*/ 1291 h 2251"/>
                <a:gd name="T64" fmla="*/ 1831 w 1967"/>
                <a:gd name="T65" fmla="*/ 1256 h 2251"/>
                <a:gd name="T66" fmla="*/ 1802 w 1967"/>
                <a:gd name="T67" fmla="*/ 1219 h 2251"/>
                <a:gd name="T68" fmla="*/ 1771 w 1967"/>
                <a:gd name="T69" fmla="*/ 1184 h 2251"/>
                <a:gd name="T70" fmla="*/ 1740 w 1967"/>
                <a:gd name="T71" fmla="*/ 1148 h 2251"/>
                <a:gd name="T72" fmla="*/ 1711 w 1967"/>
                <a:gd name="T73" fmla="*/ 1113 h 2251"/>
                <a:gd name="T74" fmla="*/ 1680 w 1967"/>
                <a:gd name="T75" fmla="*/ 1076 h 2251"/>
                <a:gd name="T76" fmla="*/ 1651 w 1967"/>
                <a:gd name="T77" fmla="*/ 1041 h 2251"/>
                <a:gd name="T78" fmla="*/ 1620 w 1967"/>
                <a:gd name="T79" fmla="*/ 1004 h 2251"/>
                <a:gd name="T80" fmla="*/ 1589 w 1967"/>
                <a:gd name="T81" fmla="*/ 969 h 2251"/>
                <a:gd name="T82" fmla="*/ 1559 w 1967"/>
                <a:gd name="T83" fmla="*/ 932 h 2251"/>
                <a:gd name="T84" fmla="*/ 1528 w 1967"/>
                <a:gd name="T85" fmla="*/ 897 h 2251"/>
                <a:gd name="T86" fmla="*/ 1499 w 1967"/>
                <a:gd name="T87" fmla="*/ 861 h 2251"/>
                <a:gd name="T88" fmla="*/ 1466 w 1967"/>
                <a:gd name="T89" fmla="*/ 826 h 2251"/>
                <a:gd name="T90" fmla="*/ 1435 w 1967"/>
                <a:gd name="T91" fmla="*/ 779 h 2251"/>
                <a:gd name="T92" fmla="*/ 1435 w 1967"/>
                <a:gd name="T93" fmla="*/ 692 h 2251"/>
                <a:gd name="T94" fmla="*/ 1435 w 1967"/>
                <a:gd name="T95" fmla="*/ 572 h 2251"/>
                <a:gd name="T96" fmla="*/ 1435 w 1967"/>
                <a:gd name="T97" fmla="*/ 343 h 2251"/>
                <a:gd name="T98" fmla="*/ 1528 w 1967"/>
                <a:gd name="T99" fmla="*/ 153 h 2251"/>
                <a:gd name="T100" fmla="*/ 1546 w 1967"/>
                <a:gd name="T101" fmla="*/ 145 h 2251"/>
                <a:gd name="T102" fmla="*/ 1565 w 1967"/>
                <a:gd name="T103" fmla="*/ 93 h 2251"/>
                <a:gd name="T104" fmla="*/ 1575 w 1967"/>
                <a:gd name="T105" fmla="*/ 79 h 2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7"/>
                <a:gd name="T160" fmla="*/ 0 h 2251"/>
                <a:gd name="T161" fmla="*/ 1967 w 1967"/>
                <a:gd name="T162" fmla="*/ 2251 h 2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7" h="2251">
                  <a:moveTo>
                    <a:pt x="1183" y="0"/>
                  </a:moveTo>
                  <a:lnTo>
                    <a:pt x="789" y="0"/>
                  </a:lnTo>
                  <a:lnTo>
                    <a:pt x="394" y="0"/>
                  </a:lnTo>
                  <a:lnTo>
                    <a:pt x="196" y="39"/>
                  </a:lnTo>
                  <a:lnTo>
                    <a:pt x="0" y="79"/>
                  </a:lnTo>
                  <a:lnTo>
                    <a:pt x="12" y="83"/>
                  </a:lnTo>
                  <a:lnTo>
                    <a:pt x="0" y="85"/>
                  </a:lnTo>
                  <a:lnTo>
                    <a:pt x="27" y="91"/>
                  </a:lnTo>
                  <a:lnTo>
                    <a:pt x="12" y="93"/>
                  </a:lnTo>
                  <a:lnTo>
                    <a:pt x="33" y="139"/>
                  </a:lnTo>
                  <a:lnTo>
                    <a:pt x="29" y="139"/>
                  </a:lnTo>
                  <a:lnTo>
                    <a:pt x="35" y="139"/>
                  </a:lnTo>
                  <a:lnTo>
                    <a:pt x="35" y="143"/>
                  </a:lnTo>
                  <a:lnTo>
                    <a:pt x="29" y="145"/>
                  </a:lnTo>
                  <a:lnTo>
                    <a:pt x="39" y="145"/>
                  </a:lnTo>
                  <a:lnTo>
                    <a:pt x="41" y="151"/>
                  </a:lnTo>
                  <a:lnTo>
                    <a:pt x="53" y="151"/>
                  </a:lnTo>
                  <a:lnTo>
                    <a:pt x="41" y="153"/>
                  </a:lnTo>
                  <a:lnTo>
                    <a:pt x="148" y="176"/>
                  </a:lnTo>
                  <a:lnTo>
                    <a:pt x="146" y="229"/>
                  </a:lnTo>
                  <a:lnTo>
                    <a:pt x="146" y="283"/>
                  </a:lnTo>
                  <a:lnTo>
                    <a:pt x="146" y="337"/>
                  </a:lnTo>
                  <a:lnTo>
                    <a:pt x="146" y="391"/>
                  </a:lnTo>
                  <a:lnTo>
                    <a:pt x="146" y="446"/>
                  </a:lnTo>
                  <a:lnTo>
                    <a:pt x="146" y="500"/>
                  </a:lnTo>
                  <a:lnTo>
                    <a:pt x="146" y="554"/>
                  </a:lnTo>
                  <a:lnTo>
                    <a:pt x="146" y="611"/>
                  </a:lnTo>
                  <a:lnTo>
                    <a:pt x="144" y="663"/>
                  </a:lnTo>
                  <a:lnTo>
                    <a:pt x="144" y="717"/>
                  </a:lnTo>
                  <a:lnTo>
                    <a:pt x="144" y="769"/>
                  </a:lnTo>
                  <a:lnTo>
                    <a:pt x="144" y="824"/>
                  </a:lnTo>
                  <a:lnTo>
                    <a:pt x="144" y="876"/>
                  </a:lnTo>
                  <a:lnTo>
                    <a:pt x="144" y="930"/>
                  </a:lnTo>
                  <a:lnTo>
                    <a:pt x="144" y="985"/>
                  </a:lnTo>
                  <a:lnTo>
                    <a:pt x="144" y="1041"/>
                  </a:lnTo>
                  <a:lnTo>
                    <a:pt x="144" y="1045"/>
                  </a:lnTo>
                  <a:lnTo>
                    <a:pt x="144" y="1051"/>
                  </a:lnTo>
                  <a:lnTo>
                    <a:pt x="144" y="1058"/>
                  </a:lnTo>
                  <a:lnTo>
                    <a:pt x="144" y="1066"/>
                  </a:lnTo>
                  <a:lnTo>
                    <a:pt x="142" y="1118"/>
                  </a:lnTo>
                  <a:lnTo>
                    <a:pt x="142" y="1175"/>
                  </a:lnTo>
                  <a:lnTo>
                    <a:pt x="142" y="1229"/>
                  </a:lnTo>
                  <a:lnTo>
                    <a:pt x="142" y="1285"/>
                  </a:lnTo>
                  <a:lnTo>
                    <a:pt x="140" y="1339"/>
                  </a:lnTo>
                  <a:lnTo>
                    <a:pt x="140" y="1396"/>
                  </a:lnTo>
                  <a:lnTo>
                    <a:pt x="140" y="1450"/>
                  </a:lnTo>
                  <a:lnTo>
                    <a:pt x="140" y="1506"/>
                  </a:lnTo>
                  <a:lnTo>
                    <a:pt x="138" y="1564"/>
                  </a:lnTo>
                  <a:lnTo>
                    <a:pt x="138" y="1622"/>
                  </a:lnTo>
                  <a:lnTo>
                    <a:pt x="138" y="1683"/>
                  </a:lnTo>
                  <a:lnTo>
                    <a:pt x="138" y="1743"/>
                  </a:lnTo>
                  <a:lnTo>
                    <a:pt x="138" y="1801"/>
                  </a:lnTo>
                  <a:lnTo>
                    <a:pt x="138" y="1859"/>
                  </a:lnTo>
                  <a:lnTo>
                    <a:pt x="138" y="1919"/>
                  </a:lnTo>
                  <a:lnTo>
                    <a:pt x="138" y="1979"/>
                  </a:lnTo>
                  <a:lnTo>
                    <a:pt x="155" y="1981"/>
                  </a:lnTo>
                  <a:lnTo>
                    <a:pt x="173" y="1985"/>
                  </a:lnTo>
                  <a:lnTo>
                    <a:pt x="190" y="1989"/>
                  </a:lnTo>
                  <a:lnTo>
                    <a:pt x="208" y="1993"/>
                  </a:lnTo>
                  <a:lnTo>
                    <a:pt x="225" y="1995"/>
                  </a:lnTo>
                  <a:lnTo>
                    <a:pt x="243" y="1999"/>
                  </a:lnTo>
                  <a:lnTo>
                    <a:pt x="260" y="2002"/>
                  </a:lnTo>
                  <a:lnTo>
                    <a:pt x="278" y="2006"/>
                  </a:lnTo>
                  <a:lnTo>
                    <a:pt x="295" y="2008"/>
                  </a:lnTo>
                  <a:lnTo>
                    <a:pt x="312" y="2014"/>
                  </a:lnTo>
                  <a:lnTo>
                    <a:pt x="330" y="2016"/>
                  </a:lnTo>
                  <a:lnTo>
                    <a:pt x="347" y="2022"/>
                  </a:lnTo>
                  <a:lnTo>
                    <a:pt x="365" y="2024"/>
                  </a:lnTo>
                  <a:lnTo>
                    <a:pt x="382" y="2028"/>
                  </a:lnTo>
                  <a:lnTo>
                    <a:pt x="400" y="2032"/>
                  </a:lnTo>
                  <a:lnTo>
                    <a:pt x="417" y="2037"/>
                  </a:lnTo>
                  <a:lnTo>
                    <a:pt x="417" y="2039"/>
                  </a:lnTo>
                  <a:lnTo>
                    <a:pt x="795" y="2039"/>
                  </a:lnTo>
                  <a:lnTo>
                    <a:pt x="795" y="2099"/>
                  </a:lnTo>
                  <a:lnTo>
                    <a:pt x="815" y="2099"/>
                  </a:lnTo>
                  <a:lnTo>
                    <a:pt x="844" y="2099"/>
                  </a:lnTo>
                  <a:lnTo>
                    <a:pt x="867" y="2099"/>
                  </a:lnTo>
                  <a:lnTo>
                    <a:pt x="867" y="2039"/>
                  </a:lnTo>
                  <a:lnTo>
                    <a:pt x="914" y="2039"/>
                  </a:lnTo>
                  <a:lnTo>
                    <a:pt x="914" y="2185"/>
                  </a:lnTo>
                  <a:lnTo>
                    <a:pt x="933" y="2185"/>
                  </a:lnTo>
                  <a:lnTo>
                    <a:pt x="966" y="2185"/>
                  </a:lnTo>
                  <a:lnTo>
                    <a:pt x="983" y="2185"/>
                  </a:lnTo>
                  <a:lnTo>
                    <a:pt x="983" y="2039"/>
                  </a:lnTo>
                  <a:lnTo>
                    <a:pt x="1020" y="2039"/>
                  </a:lnTo>
                  <a:lnTo>
                    <a:pt x="1020" y="2043"/>
                  </a:lnTo>
                  <a:lnTo>
                    <a:pt x="1051" y="2043"/>
                  </a:lnTo>
                  <a:lnTo>
                    <a:pt x="1051" y="2251"/>
                  </a:lnTo>
                  <a:lnTo>
                    <a:pt x="1067" y="2251"/>
                  </a:lnTo>
                  <a:lnTo>
                    <a:pt x="1088" y="2251"/>
                  </a:lnTo>
                  <a:lnTo>
                    <a:pt x="1102" y="2251"/>
                  </a:lnTo>
                  <a:lnTo>
                    <a:pt x="1102" y="2043"/>
                  </a:lnTo>
                  <a:lnTo>
                    <a:pt x="1414" y="2043"/>
                  </a:lnTo>
                  <a:lnTo>
                    <a:pt x="1470" y="2043"/>
                  </a:lnTo>
                  <a:lnTo>
                    <a:pt x="1474" y="1559"/>
                  </a:lnTo>
                  <a:lnTo>
                    <a:pt x="1519" y="1559"/>
                  </a:lnTo>
                  <a:lnTo>
                    <a:pt x="1519" y="2109"/>
                  </a:lnTo>
                  <a:lnTo>
                    <a:pt x="1540" y="2109"/>
                  </a:lnTo>
                  <a:lnTo>
                    <a:pt x="1571" y="2109"/>
                  </a:lnTo>
                  <a:lnTo>
                    <a:pt x="1589" y="2109"/>
                  </a:lnTo>
                  <a:lnTo>
                    <a:pt x="1589" y="1557"/>
                  </a:lnTo>
                  <a:lnTo>
                    <a:pt x="1653" y="1557"/>
                  </a:lnTo>
                  <a:lnTo>
                    <a:pt x="1653" y="2189"/>
                  </a:lnTo>
                  <a:lnTo>
                    <a:pt x="1674" y="2189"/>
                  </a:lnTo>
                  <a:lnTo>
                    <a:pt x="1705" y="2189"/>
                  </a:lnTo>
                  <a:lnTo>
                    <a:pt x="1724" y="2189"/>
                  </a:lnTo>
                  <a:lnTo>
                    <a:pt x="1724" y="1553"/>
                  </a:lnTo>
                  <a:lnTo>
                    <a:pt x="1804" y="1553"/>
                  </a:lnTo>
                  <a:lnTo>
                    <a:pt x="1804" y="2214"/>
                  </a:lnTo>
                  <a:lnTo>
                    <a:pt x="1817" y="2214"/>
                  </a:lnTo>
                  <a:lnTo>
                    <a:pt x="1839" y="2214"/>
                  </a:lnTo>
                  <a:lnTo>
                    <a:pt x="1854" y="2214"/>
                  </a:lnTo>
                  <a:lnTo>
                    <a:pt x="1854" y="1553"/>
                  </a:lnTo>
                  <a:lnTo>
                    <a:pt x="1947" y="1551"/>
                  </a:lnTo>
                  <a:lnTo>
                    <a:pt x="1957" y="1526"/>
                  </a:lnTo>
                  <a:lnTo>
                    <a:pt x="1967" y="1526"/>
                  </a:lnTo>
                  <a:lnTo>
                    <a:pt x="1895" y="1438"/>
                  </a:lnTo>
                  <a:lnTo>
                    <a:pt x="1897" y="1413"/>
                  </a:lnTo>
                  <a:lnTo>
                    <a:pt x="1909" y="1419"/>
                  </a:lnTo>
                  <a:lnTo>
                    <a:pt x="1909" y="1407"/>
                  </a:lnTo>
                  <a:lnTo>
                    <a:pt x="1922" y="1419"/>
                  </a:lnTo>
                  <a:lnTo>
                    <a:pt x="1922" y="1355"/>
                  </a:lnTo>
                  <a:lnTo>
                    <a:pt x="1891" y="1339"/>
                  </a:lnTo>
                  <a:lnTo>
                    <a:pt x="1891" y="1328"/>
                  </a:lnTo>
                  <a:lnTo>
                    <a:pt x="1891" y="1320"/>
                  </a:lnTo>
                  <a:lnTo>
                    <a:pt x="1876" y="1310"/>
                  </a:lnTo>
                  <a:lnTo>
                    <a:pt x="1862" y="1303"/>
                  </a:lnTo>
                  <a:lnTo>
                    <a:pt x="1862" y="1291"/>
                  </a:lnTo>
                  <a:lnTo>
                    <a:pt x="1862" y="1283"/>
                  </a:lnTo>
                  <a:lnTo>
                    <a:pt x="1846" y="1274"/>
                  </a:lnTo>
                  <a:lnTo>
                    <a:pt x="1831" y="1264"/>
                  </a:lnTo>
                  <a:lnTo>
                    <a:pt x="1831" y="1256"/>
                  </a:lnTo>
                  <a:lnTo>
                    <a:pt x="1831" y="1248"/>
                  </a:lnTo>
                  <a:lnTo>
                    <a:pt x="1815" y="1239"/>
                  </a:lnTo>
                  <a:lnTo>
                    <a:pt x="1802" y="1229"/>
                  </a:lnTo>
                  <a:lnTo>
                    <a:pt x="1802" y="1219"/>
                  </a:lnTo>
                  <a:lnTo>
                    <a:pt x="1802" y="1210"/>
                  </a:lnTo>
                  <a:lnTo>
                    <a:pt x="1786" y="1200"/>
                  </a:lnTo>
                  <a:lnTo>
                    <a:pt x="1771" y="1192"/>
                  </a:lnTo>
                  <a:lnTo>
                    <a:pt x="1771" y="1184"/>
                  </a:lnTo>
                  <a:lnTo>
                    <a:pt x="1771" y="1177"/>
                  </a:lnTo>
                  <a:lnTo>
                    <a:pt x="1755" y="1167"/>
                  </a:lnTo>
                  <a:lnTo>
                    <a:pt x="1740" y="1157"/>
                  </a:lnTo>
                  <a:lnTo>
                    <a:pt x="1740" y="1148"/>
                  </a:lnTo>
                  <a:lnTo>
                    <a:pt x="1740" y="1138"/>
                  </a:lnTo>
                  <a:lnTo>
                    <a:pt x="1724" y="1130"/>
                  </a:lnTo>
                  <a:lnTo>
                    <a:pt x="1711" y="1124"/>
                  </a:lnTo>
                  <a:lnTo>
                    <a:pt x="1711" y="1113"/>
                  </a:lnTo>
                  <a:lnTo>
                    <a:pt x="1711" y="1103"/>
                  </a:lnTo>
                  <a:lnTo>
                    <a:pt x="1695" y="1095"/>
                  </a:lnTo>
                  <a:lnTo>
                    <a:pt x="1680" y="1089"/>
                  </a:lnTo>
                  <a:lnTo>
                    <a:pt x="1680" y="1076"/>
                  </a:lnTo>
                  <a:lnTo>
                    <a:pt x="1680" y="1066"/>
                  </a:lnTo>
                  <a:lnTo>
                    <a:pt x="1664" y="1058"/>
                  </a:lnTo>
                  <a:lnTo>
                    <a:pt x="1651" y="1053"/>
                  </a:lnTo>
                  <a:lnTo>
                    <a:pt x="1651" y="1041"/>
                  </a:lnTo>
                  <a:lnTo>
                    <a:pt x="1651" y="1031"/>
                  </a:lnTo>
                  <a:lnTo>
                    <a:pt x="1633" y="1022"/>
                  </a:lnTo>
                  <a:lnTo>
                    <a:pt x="1620" y="1018"/>
                  </a:lnTo>
                  <a:lnTo>
                    <a:pt x="1620" y="1004"/>
                  </a:lnTo>
                  <a:lnTo>
                    <a:pt x="1620" y="994"/>
                  </a:lnTo>
                  <a:lnTo>
                    <a:pt x="1602" y="987"/>
                  </a:lnTo>
                  <a:lnTo>
                    <a:pt x="1589" y="981"/>
                  </a:lnTo>
                  <a:lnTo>
                    <a:pt x="1589" y="969"/>
                  </a:lnTo>
                  <a:lnTo>
                    <a:pt x="1589" y="959"/>
                  </a:lnTo>
                  <a:lnTo>
                    <a:pt x="1573" y="950"/>
                  </a:lnTo>
                  <a:lnTo>
                    <a:pt x="1559" y="946"/>
                  </a:lnTo>
                  <a:lnTo>
                    <a:pt x="1559" y="932"/>
                  </a:lnTo>
                  <a:lnTo>
                    <a:pt x="1559" y="921"/>
                  </a:lnTo>
                  <a:lnTo>
                    <a:pt x="1542" y="915"/>
                  </a:lnTo>
                  <a:lnTo>
                    <a:pt x="1528" y="909"/>
                  </a:lnTo>
                  <a:lnTo>
                    <a:pt x="1528" y="897"/>
                  </a:lnTo>
                  <a:lnTo>
                    <a:pt x="1528" y="886"/>
                  </a:lnTo>
                  <a:lnTo>
                    <a:pt x="1513" y="878"/>
                  </a:lnTo>
                  <a:lnTo>
                    <a:pt x="1499" y="874"/>
                  </a:lnTo>
                  <a:lnTo>
                    <a:pt x="1499" y="861"/>
                  </a:lnTo>
                  <a:lnTo>
                    <a:pt x="1499" y="849"/>
                  </a:lnTo>
                  <a:lnTo>
                    <a:pt x="1482" y="843"/>
                  </a:lnTo>
                  <a:lnTo>
                    <a:pt x="1466" y="839"/>
                  </a:lnTo>
                  <a:lnTo>
                    <a:pt x="1466" y="826"/>
                  </a:lnTo>
                  <a:lnTo>
                    <a:pt x="1466" y="814"/>
                  </a:lnTo>
                  <a:lnTo>
                    <a:pt x="1451" y="808"/>
                  </a:lnTo>
                  <a:lnTo>
                    <a:pt x="1437" y="802"/>
                  </a:lnTo>
                  <a:lnTo>
                    <a:pt x="1435" y="779"/>
                  </a:lnTo>
                  <a:lnTo>
                    <a:pt x="1435" y="758"/>
                  </a:lnTo>
                  <a:lnTo>
                    <a:pt x="1435" y="737"/>
                  </a:lnTo>
                  <a:lnTo>
                    <a:pt x="1435" y="715"/>
                  </a:lnTo>
                  <a:lnTo>
                    <a:pt x="1435" y="692"/>
                  </a:lnTo>
                  <a:lnTo>
                    <a:pt x="1435" y="673"/>
                  </a:lnTo>
                  <a:lnTo>
                    <a:pt x="1435" y="649"/>
                  </a:lnTo>
                  <a:lnTo>
                    <a:pt x="1435" y="630"/>
                  </a:lnTo>
                  <a:lnTo>
                    <a:pt x="1435" y="572"/>
                  </a:lnTo>
                  <a:lnTo>
                    <a:pt x="1435" y="516"/>
                  </a:lnTo>
                  <a:lnTo>
                    <a:pt x="1435" y="457"/>
                  </a:lnTo>
                  <a:lnTo>
                    <a:pt x="1435" y="401"/>
                  </a:lnTo>
                  <a:lnTo>
                    <a:pt x="1435" y="343"/>
                  </a:lnTo>
                  <a:lnTo>
                    <a:pt x="1435" y="285"/>
                  </a:lnTo>
                  <a:lnTo>
                    <a:pt x="1435" y="229"/>
                  </a:lnTo>
                  <a:lnTo>
                    <a:pt x="1435" y="172"/>
                  </a:lnTo>
                  <a:lnTo>
                    <a:pt x="1528" y="153"/>
                  </a:lnTo>
                  <a:lnTo>
                    <a:pt x="1534" y="153"/>
                  </a:lnTo>
                  <a:lnTo>
                    <a:pt x="1532" y="153"/>
                  </a:lnTo>
                  <a:lnTo>
                    <a:pt x="1534" y="149"/>
                  </a:lnTo>
                  <a:lnTo>
                    <a:pt x="1546" y="145"/>
                  </a:lnTo>
                  <a:lnTo>
                    <a:pt x="1536" y="143"/>
                  </a:lnTo>
                  <a:lnTo>
                    <a:pt x="1546" y="139"/>
                  </a:lnTo>
                  <a:lnTo>
                    <a:pt x="1540" y="139"/>
                  </a:lnTo>
                  <a:lnTo>
                    <a:pt x="1565" y="93"/>
                  </a:lnTo>
                  <a:lnTo>
                    <a:pt x="1548" y="91"/>
                  </a:lnTo>
                  <a:lnTo>
                    <a:pt x="1575" y="85"/>
                  </a:lnTo>
                  <a:lnTo>
                    <a:pt x="1565" y="83"/>
                  </a:lnTo>
                  <a:lnTo>
                    <a:pt x="1575" y="79"/>
                  </a:lnTo>
                  <a:lnTo>
                    <a:pt x="1377" y="39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6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969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6667 L 4.16667E-6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0052 0.126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34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685 L 0.00052 0.226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2685 L 0.00052 0.3157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31574 L 0.00052 0.453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5578 L 0.00052 0.602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1" grpId="0" animBg="1"/>
      <p:bldP spid="8281" grpId="1" animBg="1"/>
      <p:bldP spid="8281" grpId="2" animBg="1"/>
      <p:bldP spid="8281" grpId="3" animBg="1"/>
      <p:bldP spid="8281" grpId="4" animBg="1"/>
      <p:bldP spid="8281" grpId="5" animBg="1"/>
      <p:bldP spid="8281" grpId="6" animBg="1"/>
      <p:bldP spid="8281" grpId="7" animBg="1"/>
      <p:bldP spid="8284" grpId="0" animBg="1"/>
      <p:bldP spid="8285" grpId="0" animBg="1"/>
      <p:bldP spid="8286" grpId="0" animBg="1"/>
      <p:bldP spid="8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Н.М. Карамзин о взятии Рязани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Picture 150" descr="karamz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6763" y="1955800"/>
            <a:ext cx="2251075" cy="3205163"/>
          </a:xfrm>
          <a:prstGeom prst="rect">
            <a:avLst/>
          </a:prstGeo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7620" y="1643050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</a:rPr>
              <a:t>«Кровь </a:t>
            </a:r>
            <a:r>
              <a:rPr lang="ru-RU" sz="2000" dirty="0" err="1" smtClean="0">
                <a:latin typeface="Arial Black" pitchFamily="34" charset="0"/>
              </a:rPr>
              <a:t>лилася</a:t>
            </a:r>
            <a:r>
              <a:rPr lang="ru-RU" sz="2000" dirty="0" smtClean="0">
                <a:latin typeface="Arial Black" pitchFamily="34" charset="0"/>
              </a:rPr>
              <a:t> пять дней…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В </a:t>
            </a:r>
            <a:r>
              <a:rPr lang="ru-RU" sz="2000" dirty="0" err="1" smtClean="0">
                <a:latin typeface="Arial Black" pitchFamily="34" charset="0"/>
              </a:rPr>
              <a:t>шестый</a:t>
            </a:r>
            <a:r>
              <a:rPr lang="ru-RU" sz="2000" dirty="0" smtClean="0">
                <a:latin typeface="Arial Black" pitchFamily="34" charset="0"/>
              </a:rPr>
              <a:t> день, Декабря 21… татары начали действовать стенобитными орудиями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и зажгли крепость; сквозь дым и пламя вломились в улицы, истребляя все огнем и мечом»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3F4D7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 Narrow" pitchFamily="34" charset="0"/>
              </a:rPr>
              <a:t>«История Государства Российского»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Т </a:t>
            </a:r>
            <a:r>
              <a:rPr lang="en-US" sz="1600" dirty="0" smtClean="0">
                <a:latin typeface="Arial Narrow" pitchFamily="34" charset="0"/>
              </a:rPr>
              <a:t>III</a:t>
            </a:r>
            <a:r>
              <a:rPr lang="ru-RU" sz="1600" dirty="0" smtClean="0">
                <a:latin typeface="Arial Narrow" pitchFamily="34" charset="0"/>
              </a:rPr>
              <a:t>, Глава </a:t>
            </a:r>
            <a:r>
              <a:rPr lang="en-US" sz="1600" dirty="0" smtClean="0">
                <a:latin typeface="Arial Narrow" pitchFamily="34" charset="0"/>
              </a:rPr>
              <a:t>VIII</a:t>
            </a:r>
            <a:r>
              <a:rPr lang="ru-RU" sz="1600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С.М. Соловьев об обороне Козельска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imgby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38338"/>
            <a:ext cx="1943100" cy="2540000"/>
          </a:xfrm>
          <a:prstGeom prst="rect">
            <a:avLst/>
          </a:prstGeo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1714488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</a:rPr>
              <a:t>«Татары разбили наконец городские стены и взошли на вал, но и тут встретили упорное сопротивление: горожане резались с ними ножами,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другие вышли из города, напали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на татарские полки и убили 4000 неприятелей, пока сами все не были истреблены; остальные жители, жены и младенцы подверглись той же участи…»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3F4D71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 Narrow" pitchFamily="34" charset="0"/>
              </a:rPr>
              <a:t>«История России с древнейших времен» </a:t>
            </a:r>
            <a:br>
              <a:rPr lang="ru-RU" sz="1600" dirty="0" smtClean="0">
                <a:latin typeface="Arial Narrow" pitchFamily="34" charset="0"/>
              </a:rPr>
            </a:br>
            <a:r>
              <a:rPr lang="ru-RU" sz="1600" dirty="0" smtClean="0">
                <a:latin typeface="Arial Narrow" pitchFamily="34" charset="0"/>
              </a:rPr>
              <a:t>Том третий, Глава вторая.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Нашествие Батыя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Южную Русь (1239-1240)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Group 153"/>
          <p:cNvGraphicFramePr>
            <a:graphicFrameLocks/>
          </p:cNvGraphicFramePr>
          <p:nvPr/>
        </p:nvGraphicFramePr>
        <p:xfrm>
          <a:off x="457200" y="2214554"/>
          <a:ext cx="8229600" cy="3088961"/>
        </p:xfrm>
        <a:graphic>
          <a:graphicData uri="http://schemas.openxmlformats.org/drawingml/2006/table">
            <a:tbl>
              <a:tblPr/>
              <a:tblGrid>
                <a:gridCol w="5400684"/>
                <a:gridCol w="2828916"/>
              </a:tblGrid>
              <a:tr h="56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Этап нашествия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Дата</a:t>
                      </a: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4"/>
                    </a:solidFill>
                  </a:tcPr>
                </a:tc>
              </a:tr>
              <a:tr h="651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Взятие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Переяславля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Март 1239г.</a:t>
                      </a: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Взятие Чернигова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Октябрь 1239г.</a:t>
                      </a: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Взятие Киева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Декабрь 1240г.</a:t>
                      </a: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Завоевание Галицко-Волынских земель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Декабрь 1240г.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4D7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>
                    <a:lnL>
                      <a:noFill/>
                    </a:lnL>
                    <a:lnR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F4D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940152" y="2204864"/>
            <a:ext cx="0" cy="30963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377" y="58358"/>
            <a:ext cx="6853007" cy="668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3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314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1_Тема Office</vt:lpstr>
      <vt:lpstr>2_Тема Office</vt:lpstr>
      <vt:lpstr>Оформление по умолчанию</vt:lpstr>
      <vt:lpstr>Борьба Руси  с иноземными завоевателями  (XIII в.).</vt:lpstr>
      <vt:lpstr>Армия Чингисхана.</vt:lpstr>
      <vt:lpstr>Котян – хан западного союза половецких племен </vt:lpstr>
      <vt:lpstr>В 1236г. монголы предприняли грандиозный поход на запад. Во главе войска встал внук Чингисхана – Батый. Разгромив Волжскую Булгарию, монгольское войско подошло к границам Северо-Восточной Руси. </vt:lpstr>
      <vt:lpstr>Схема нашествия Батыя  на Северо-Восточную Русь (1237-1238)</vt:lpstr>
      <vt:lpstr>Н.М. Карамзин о взятии Рязани</vt:lpstr>
      <vt:lpstr>С.М. Соловьев об обороне Козельска</vt:lpstr>
      <vt:lpstr>Нашествие Батыя  на Южную Русь (1239-1240)</vt:lpstr>
      <vt:lpstr>Слайд 9</vt:lpstr>
      <vt:lpstr>Невская битва. 1240г.</vt:lpstr>
      <vt:lpstr>Ледовое побоище. 5 апреля 1242г.</vt:lpstr>
      <vt:lpstr>Результаты вторжения западных феодалов: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Руси с иноземными завоевателями (XIII в.).</dc:title>
  <dc:creator>user</dc:creator>
  <cp:lastModifiedBy>1</cp:lastModifiedBy>
  <cp:revision>43</cp:revision>
  <dcterms:created xsi:type="dcterms:W3CDTF">2011-12-09T19:00:06Z</dcterms:created>
  <dcterms:modified xsi:type="dcterms:W3CDTF">2015-10-02T13:27:32Z</dcterms:modified>
</cp:coreProperties>
</file>