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FA3E-17EC-4D13-AB82-45D96A10992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B9F5-0EC7-42E6-8322-73791F397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FA3E-17EC-4D13-AB82-45D96A10992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B9F5-0EC7-42E6-8322-73791F397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FA3E-17EC-4D13-AB82-45D96A10992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B9F5-0EC7-42E6-8322-73791F397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FA3E-17EC-4D13-AB82-45D96A10992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B9F5-0EC7-42E6-8322-73791F397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FA3E-17EC-4D13-AB82-45D96A10992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B9F5-0EC7-42E6-8322-73791F397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FA3E-17EC-4D13-AB82-45D96A10992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B9F5-0EC7-42E6-8322-73791F397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FA3E-17EC-4D13-AB82-45D96A10992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B9F5-0EC7-42E6-8322-73791F397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FA3E-17EC-4D13-AB82-45D96A10992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B9F5-0EC7-42E6-8322-73791F397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FA3E-17EC-4D13-AB82-45D96A10992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B9F5-0EC7-42E6-8322-73791F397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FA3E-17EC-4D13-AB82-45D96A10992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B9F5-0EC7-42E6-8322-73791F397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FA3E-17EC-4D13-AB82-45D96A10992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14B9F5-0EC7-42E6-8322-73791F3976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2CFA3E-17EC-4D13-AB82-45D96A10992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14B9F5-0EC7-42E6-8322-73791F3976A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Исследовательская работа на тему  «Местная топонимика»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Работа учащейся 6 класса </a:t>
            </a:r>
          </a:p>
          <a:p>
            <a:r>
              <a:rPr lang="ru-RU" dirty="0" smtClean="0"/>
              <a:t>МБОУ СОШ села </a:t>
            </a:r>
            <a:r>
              <a:rPr lang="ru-RU" dirty="0" err="1" smtClean="0"/>
              <a:t>Шелканово</a:t>
            </a:r>
            <a:endParaRPr lang="ru-RU" dirty="0" smtClean="0"/>
          </a:p>
          <a:p>
            <a:r>
              <a:rPr lang="ru-RU" dirty="0" err="1" smtClean="0"/>
              <a:t>Вассимирской</a:t>
            </a:r>
            <a:r>
              <a:rPr lang="ru-RU" dirty="0" smtClean="0"/>
              <a:t> </a:t>
            </a:r>
            <a:r>
              <a:rPr lang="ru-RU" dirty="0" smtClean="0"/>
              <a:t>Анастасии</a:t>
            </a:r>
          </a:p>
          <a:p>
            <a:r>
              <a:rPr lang="ru-RU" dirty="0" smtClean="0"/>
              <a:t>Руководитель : </a:t>
            </a:r>
            <a:r>
              <a:rPr lang="ru-RU" dirty="0" err="1" smtClean="0"/>
              <a:t>Маникаева</a:t>
            </a:r>
            <a:r>
              <a:rPr lang="ru-RU" dirty="0" smtClean="0"/>
              <a:t>  Нина Михайловна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Добрые соседи  за задушевной беседой</a:t>
            </a:r>
            <a:endParaRPr lang="ru-RU" sz="2800" dirty="0"/>
          </a:p>
        </p:txBody>
      </p:sp>
      <p:pic>
        <p:nvPicPr>
          <p:cNvPr id="4" name="Содержимое 3" descr="IMG_10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Асмаева</a:t>
            </a:r>
            <a:r>
              <a:rPr lang="ru-RU" sz="2800" dirty="0" smtClean="0"/>
              <a:t> </a:t>
            </a:r>
            <a:r>
              <a:rPr lang="ru-RU" sz="2800" dirty="0" err="1" smtClean="0"/>
              <a:t>Самига</a:t>
            </a:r>
            <a:r>
              <a:rPr lang="ru-RU" sz="2800" dirty="0" smtClean="0"/>
              <a:t> 78 </a:t>
            </a:r>
            <a:r>
              <a:rPr lang="ru-RU" sz="2800" dirty="0" err="1" smtClean="0"/>
              <a:t>лет,Асмаев</a:t>
            </a:r>
            <a:r>
              <a:rPr lang="ru-RU" sz="2800" dirty="0" smtClean="0"/>
              <a:t> Аркадий 82 года ,Батыров </a:t>
            </a:r>
            <a:r>
              <a:rPr lang="ru-RU" sz="2800" dirty="0" err="1" smtClean="0"/>
              <a:t>Намкей</a:t>
            </a:r>
            <a:r>
              <a:rPr lang="ru-RU" sz="2800" dirty="0" smtClean="0"/>
              <a:t>       ,</a:t>
            </a:r>
            <a:r>
              <a:rPr lang="ru-RU" sz="2800" dirty="0" err="1" smtClean="0"/>
              <a:t>Батырова</a:t>
            </a:r>
            <a:r>
              <a:rPr lang="ru-RU" sz="2800" dirty="0" smtClean="0"/>
              <a:t> Анастасия   </a:t>
            </a:r>
            <a:endParaRPr lang="ru-RU" sz="2800" dirty="0"/>
          </a:p>
        </p:txBody>
      </p:sp>
      <p:pic>
        <p:nvPicPr>
          <p:cNvPr id="4" name="Содержимое 3" descr="IMG_10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. Заключение.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Используя материалы а также информацию , полученную от старожилов в своей работе я попыталась воссоздать историю заселения нашего края, а также выявить историю происхождения названий  географических объектов. Оказывается это очень интересно и увлекательно узнавать в новом видении давно известные с детства места.  В  процессе работы я узнала много  интересного  о топонимике и микротопонимике. Приятно было общаться со старожилами  села  которые с удовольствием  вспоминали названия, почему они так называются. Я благодарна  за представленные материалы Петрушкиной </a:t>
            </a:r>
            <a:r>
              <a:rPr lang="ru-RU" dirty="0" err="1" smtClean="0"/>
              <a:t>Песталче</a:t>
            </a:r>
            <a:r>
              <a:rPr lang="ru-RU" dirty="0" smtClean="0"/>
              <a:t> Петровне, </a:t>
            </a:r>
            <a:r>
              <a:rPr lang="ru-RU" dirty="0" err="1" smtClean="0"/>
              <a:t>Батырову</a:t>
            </a:r>
            <a:r>
              <a:rPr lang="ru-RU" dirty="0" smtClean="0"/>
              <a:t>  </a:t>
            </a:r>
            <a:r>
              <a:rPr lang="ru-RU" dirty="0" err="1" smtClean="0"/>
              <a:t>Намкей</a:t>
            </a:r>
            <a:r>
              <a:rPr lang="ru-RU" dirty="0" smtClean="0"/>
              <a:t>, </a:t>
            </a:r>
            <a:r>
              <a:rPr lang="ru-RU" dirty="0" err="1" smtClean="0"/>
              <a:t>Асмаеву</a:t>
            </a:r>
            <a:r>
              <a:rPr lang="ru-RU" dirty="0" smtClean="0"/>
              <a:t> Аркадию.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Цели работы: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57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-Изучение истории возникновения топонимических названий, знакомство с прошлым края через названия географических объектов.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Задачи: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Начать собирать имеющуюся информацию по истории  возникновения названий географических объектов;</a:t>
            </a:r>
          </a:p>
          <a:p>
            <a:r>
              <a:rPr lang="ru-RU" dirty="0" smtClean="0"/>
              <a:t> систематизировать топонимы по характеру и происхождению объектов.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Методы ведения исследовательской работы: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1.Использование трудов башкирских краеведов.</a:t>
            </a:r>
          </a:p>
          <a:p>
            <a:r>
              <a:rPr lang="ru-RU" dirty="0" smtClean="0"/>
              <a:t>2.Опрос  местных  жителей-старожилов.</a:t>
            </a:r>
          </a:p>
          <a:p>
            <a:r>
              <a:rPr lang="ru-RU" dirty="0" smtClean="0"/>
              <a:t>3.Использование справочных материалов.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Песталче</a:t>
            </a:r>
            <a:r>
              <a:rPr lang="ru-RU" sz="3200" dirty="0" smtClean="0"/>
              <a:t> кокай(Петрушкина </a:t>
            </a:r>
            <a:r>
              <a:rPr lang="ru-RU" sz="3200" dirty="0" err="1" smtClean="0"/>
              <a:t>Песталче</a:t>
            </a:r>
            <a:r>
              <a:rPr lang="ru-RU" sz="3200" dirty="0" smtClean="0"/>
              <a:t> Петровна 93 года )</a:t>
            </a:r>
            <a:endParaRPr lang="ru-RU" sz="3200" dirty="0"/>
          </a:p>
        </p:txBody>
      </p:sp>
      <p:pic>
        <p:nvPicPr>
          <p:cNvPr id="4" name="Содержимое 3" descr="IMG_1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Песталче</a:t>
            </a:r>
            <a:r>
              <a:rPr lang="ru-RU" sz="2800" dirty="0" smtClean="0"/>
              <a:t> кокай</a:t>
            </a:r>
            <a:endParaRPr lang="ru-RU" sz="2800" dirty="0"/>
          </a:p>
        </p:txBody>
      </p:sp>
      <p:pic>
        <p:nvPicPr>
          <p:cNvPr id="4" name="Содержимое 3" descr="IMG_1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Песталче</a:t>
            </a:r>
            <a:r>
              <a:rPr lang="ru-RU" sz="2800" dirty="0" smtClean="0"/>
              <a:t> кокай (Петрушкина </a:t>
            </a:r>
            <a:r>
              <a:rPr lang="ru-RU" sz="2800" dirty="0" err="1" smtClean="0"/>
              <a:t>Песталче</a:t>
            </a:r>
            <a:r>
              <a:rPr lang="ru-RU" sz="2800" dirty="0" smtClean="0"/>
              <a:t> 93 года)</a:t>
            </a:r>
            <a:endParaRPr lang="ru-RU" sz="2800" dirty="0"/>
          </a:p>
        </p:txBody>
      </p:sp>
      <p:pic>
        <p:nvPicPr>
          <p:cNvPr id="4" name="Содержимое 3" descr="IMG_1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800" dirty="0" err="1" smtClean="0"/>
              <a:t>Алима</a:t>
            </a:r>
            <a:r>
              <a:rPr lang="ru-RU" sz="2800" dirty="0" smtClean="0"/>
              <a:t> кокай (</a:t>
            </a:r>
            <a:r>
              <a:rPr lang="ru-RU" sz="2800" dirty="0" err="1" smtClean="0"/>
              <a:t>Дюкчубаева</a:t>
            </a:r>
            <a:r>
              <a:rPr lang="ru-RU" sz="2800" dirty="0" smtClean="0"/>
              <a:t> </a:t>
            </a:r>
            <a:r>
              <a:rPr lang="ru-RU" sz="2800" dirty="0" err="1" smtClean="0"/>
              <a:t>Алима</a:t>
            </a:r>
            <a:r>
              <a:rPr lang="ru-RU" sz="2800" dirty="0" smtClean="0"/>
              <a:t> 75 лет)</a:t>
            </a:r>
            <a:endParaRPr lang="ru-RU" dirty="0"/>
          </a:p>
        </p:txBody>
      </p:sp>
      <p:pic>
        <p:nvPicPr>
          <p:cNvPr id="4" name="Содержимое 3" descr="IMG_1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Кокач</a:t>
            </a:r>
            <a:r>
              <a:rPr lang="ru-RU" sz="2800" dirty="0" smtClean="0"/>
              <a:t> кокай (</a:t>
            </a:r>
            <a:r>
              <a:rPr lang="ru-RU" sz="2800" dirty="0" err="1" smtClean="0"/>
              <a:t>Янгирова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Алима</a:t>
            </a:r>
            <a:r>
              <a:rPr lang="ru-RU" sz="2800" dirty="0" smtClean="0"/>
              <a:t> 86 лет)</a:t>
            </a:r>
            <a:endParaRPr lang="ru-RU" sz="2800" dirty="0"/>
          </a:p>
        </p:txBody>
      </p:sp>
      <p:pic>
        <p:nvPicPr>
          <p:cNvPr id="4" name="Содержимое 3" descr="IMG_1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455</TotalTime>
  <Words>134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Исследовательская работа на тему  «Местная топонимика»</vt:lpstr>
      <vt:lpstr>            Цели работы: </vt:lpstr>
      <vt:lpstr>Задачи:</vt:lpstr>
      <vt:lpstr>Методы ведения исследовательской работы:</vt:lpstr>
      <vt:lpstr>Песталче кокай(Петрушкина Песталче Петровна 93 года )</vt:lpstr>
      <vt:lpstr>Песталче кокай</vt:lpstr>
      <vt:lpstr>Песталче кокай (Петрушкина Песталче 93 года)</vt:lpstr>
      <vt:lpstr> Алима кокай (Дюкчубаева Алима 75 лет)</vt:lpstr>
      <vt:lpstr>Кокач кокай (Янгирова Алима 86 лет)</vt:lpstr>
      <vt:lpstr>Добрые соседи  за задушевной беседой</vt:lpstr>
      <vt:lpstr>Асмаева Самига 78 лет,Асмаев Аркадий 82 года ,Батыров Намкей       ,Батырова Анастасия  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на тему  «Местная топонимика»</dc:title>
  <dc:creator>3</dc:creator>
  <cp:lastModifiedBy>11</cp:lastModifiedBy>
  <cp:revision>25</cp:revision>
  <dcterms:created xsi:type="dcterms:W3CDTF">2014-01-08T17:52:11Z</dcterms:created>
  <dcterms:modified xsi:type="dcterms:W3CDTF">2015-11-22T18:06:13Z</dcterms:modified>
</cp:coreProperties>
</file>